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76" r:id="rId1"/>
    <p:sldMasterId id="2147486749" r:id="rId2"/>
  </p:sldMasterIdLst>
  <p:notesMasterIdLst>
    <p:notesMasterId r:id="rId21"/>
  </p:notesMasterIdLst>
  <p:handoutMasterIdLst>
    <p:handoutMasterId r:id="rId22"/>
  </p:handoutMasterIdLst>
  <p:sldIdLst>
    <p:sldId id="2719" r:id="rId3"/>
    <p:sldId id="2734" r:id="rId4"/>
    <p:sldId id="2735" r:id="rId5"/>
    <p:sldId id="2737" r:id="rId6"/>
    <p:sldId id="2736" r:id="rId7"/>
    <p:sldId id="2738" r:id="rId8"/>
    <p:sldId id="2751" r:id="rId9"/>
    <p:sldId id="2742" r:id="rId10"/>
    <p:sldId id="2743" r:id="rId11"/>
    <p:sldId id="2752" r:id="rId12"/>
    <p:sldId id="2750" r:id="rId13"/>
    <p:sldId id="2745" r:id="rId14"/>
    <p:sldId id="2746" r:id="rId15"/>
    <p:sldId id="2748" r:id="rId16"/>
    <p:sldId id="2749" r:id="rId17"/>
    <p:sldId id="2747" r:id="rId18"/>
    <p:sldId id="2741" r:id="rId19"/>
    <p:sldId id="2718" r:id="rId20"/>
  </p:sldIdLst>
  <p:sldSz cx="9144000" cy="5143500" type="screen16x9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8CD2D0A-A64B-44BC-9702-35EB4EA139EA}">
          <p14:sldIdLst>
            <p14:sldId id="2719"/>
            <p14:sldId id="2734"/>
            <p14:sldId id="2735"/>
            <p14:sldId id="2737"/>
            <p14:sldId id="2736"/>
            <p14:sldId id="2738"/>
            <p14:sldId id="2751"/>
            <p14:sldId id="2742"/>
            <p14:sldId id="2743"/>
            <p14:sldId id="2752"/>
            <p14:sldId id="2750"/>
            <p14:sldId id="2745"/>
            <p14:sldId id="2746"/>
            <p14:sldId id="2748"/>
            <p14:sldId id="2749"/>
            <p14:sldId id="2747"/>
            <p14:sldId id="2741"/>
            <p14:sldId id="271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дин Сергей Юрьевич" initials="ЮСЮ" lastIdx="1" clrIdx="0">
    <p:extLst>
      <p:ext uri="{19B8F6BF-5375-455C-9EA6-DF929625EA0E}">
        <p15:presenceInfo xmlns:p15="http://schemas.microsoft.com/office/powerpoint/2012/main" xmlns="" userId="S-1-5-21-1545862475-2716031620-372987515-1635" providerId="AD"/>
      </p:ext>
    </p:extLst>
  </p:cmAuthor>
  <p:cmAuthor id="2" name="Пользователь Windows" initials="ПW" lastIdx="1" clrIdx="1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9D7E5"/>
    <a:srgbClr val="A4BCCA"/>
    <a:srgbClr val="8CAECF"/>
    <a:srgbClr val="B0C7D5"/>
    <a:srgbClr val="89B6DF"/>
    <a:srgbClr val="94ACBA"/>
    <a:srgbClr val="9ECEDC"/>
    <a:srgbClr val="D4CBA1"/>
    <a:srgbClr val="900204"/>
    <a:srgbClr val="015D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6" autoAdjust="0"/>
    <p:restoredTop sz="96395" autoAdjust="0"/>
  </p:normalViewPr>
  <p:slideViewPr>
    <p:cSldViewPr>
      <p:cViewPr varScale="1">
        <p:scale>
          <a:sx n="155" d="100"/>
          <a:sy n="155" d="100"/>
        </p:scale>
        <p:origin x="-354" y="180"/>
      </p:cViewPr>
      <p:guideLst>
        <p:guide orient="horz" pos="1620"/>
        <p:guide pos="2925"/>
      </p:guideLst>
    </p:cSldViewPr>
  </p:slideViewPr>
  <p:outlineViewPr>
    <p:cViewPr>
      <p:scale>
        <a:sx n="100" d="100"/>
        <a:sy n="100" d="100"/>
      </p:scale>
      <p:origin x="0" y="-175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E0F0E-0025-465E-9878-D07300EAED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3E150-0A99-4F4D-B1DC-D0970D923CDD}">
      <dgm:prSet phldrT="[Текст]" custT="1"/>
      <dgm:spPr/>
      <dgm:t>
        <a:bodyPr/>
        <a:lstStyle/>
        <a:p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Психология служебной деятельности (5 лет) </a:t>
          </a:r>
        </a:p>
      </dgm:t>
    </dgm:pt>
    <dgm:pt modelId="{1B56D881-7AA6-4BDD-9C6E-1EECE95B6270}" type="parTrans" cxnId="{4F173F1D-8B46-40E8-946F-59ED04C87C1A}">
      <dgm:prSet/>
      <dgm:spPr/>
      <dgm:t>
        <a:bodyPr/>
        <a:lstStyle/>
        <a:p>
          <a:endParaRPr lang="ru-RU"/>
        </a:p>
      </dgm:t>
    </dgm:pt>
    <dgm:pt modelId="{BB2EDCB4-0D6C-4215-867B-5725D9483942}" type="sibTrans" cxnId="{4F173F1D-8B46-40E8-946F-59ED04C87C1A}">
      <dgm:prSet/>
      <dgm:spPr/>
      <dgm:t>
        <a:bodyPr/>
        <a:lstStyle/>
        <a:p>
          <a:endParaRPr lang="ru-RU"/>
        </a:p>
      </dgm:t>
    </dgm:pt>
    <dgm:pt modelId="{AF7B71F8-EBE1-4ADA-855B-3C168A8D2697}">
      <dgm:prSet phldrT="[Текст]"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Психология служебной деятельности – психолог</a:t>
          </a:r>
        </a:p>
      </dgm:t>
    </dgm:pt>
    <dgm:pt modelId="{F583B925-1215-4FFC-93B0-1D81F34F913A}" type="parTrans" cxnId="{3DA130D7-9C8D-4C9E-99BC-9EEB115CDB52}">
      <dgm:prSet/>
      <dgm:spPr/>
      <dgm:t>
        <a:bodyPr/>
        <a:lstStyle/>
        <a:p>
          <a:endParaRPr lang="ru-RU"/>
        </a:p>
      </dgm:t>
    </dgm:pt>
    <dgm:pt modelId="{D481CBB7-27CB-41DF-8D2E-65D1B8DAE206}" type="sibTrans" cxnId="{3DA130D7-9C8D-4C9E-99BC-9EEB115CDB52}">
      <dgm:prSet/>
      <dgm:spPr/>
      <dgm:t>
        <a:bodyPr/>
        <a:lstStyle/>
        <a:p>
          <a:endParaRPr lang="ru-RU"/>
        </a:p>
      </dgm:t>
    </dgm:pt>
    <dgm:pt modelId="{C2CF3237-3689-4887-BB73-6971110737CD}">
      <dgm:prSet phldrT="[Текст]" custT="1"/>
      <dgm:spPr/>
      <dgm:t>
        <a:bodyPr/>
        <a:lstStyle/>
        <a:p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Судебная экспертиза (5 лет)</a:t>
          </a:r>
        </a:p>
      </dgm:t>
    </dgm:pt>
    <dgm:pt modelId="{69DE5B1F-6A9E-4728-8FB0-528046BBF0C8}" type="parTrans" cxnId="{E87D5DC2-AB3D-485C-8FB9-569CEC8E0B31}">
      <dgm:prSet/>
      <dgm:spPr/>
      <dgm:t>
        <a:bodyPr/>
        <a:lstStyle/>
        <a:p>
          <a:endParaRPr lang="ru-RU"/>
        </a:p>
      </dgm:t>
    </dgm:pt>
    <dgm:pt modelId="{77D36851-29F4-42E4-8718-B55F84028413}" type="sibTrans" cxnId="{E87D5DC2-AB3D-485C-8FB9-569CEC8E0B31}">
      <dgm:prSet/>
      <dgm:spPr/>
      <dgm:t>
        <a:bodyPr/>
        <a:lstStyle/>
        <a:p>
          <a:endParaRPr lang="ru-RU"/>
        </a:p>
      </dgm:t>
    </dgm:pt>
    <dgm:pt modelId="{781642BD-E1DC-4A87-9C04-E3048BDD7D93}">
      <dgm:prSet phldrT="[Текст]"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Судебный эксперт – судебный эксперт</a:t>
          </a:r>
        </a:p>
      </dgm:t>
    </dgm:pt>
    <dgm:pt modelId="{DC065D14-66F2-4E21-95A2-97CBBA75430F}" type="parTrans" cxnId="{D2D981A2-1DB6-4DB8-BC5F-5FBB257287FF}">
      <dgm:prSet/>
      <dgm:spPr/>
      <dgm:t>
        <a:bodyPr/>
        <a:lstStyle/>
        <a:p>
          <a:endParaRPr lang="ru-RU"/>
        </a:p>
      </dgm:t>
    </dgm:pt>
    <dgm:pt modelId="{1D3927CC-29A7-4C39-B61F-34FA1B7415CC}" type="sibTrans" cxnId="{D2D981A2-1DB6-4DB8-BC5F-5FBB257287FF}">
      <dgm:prSet/>
      <dgm:spPr/>
      <dgm:t>
        <a:bodyPr/>
        <a:lstStyle/>
        <a:p>
          <a:endParaRPr lang="ru-RU"/>
        </a:p>
      </dgm:t>
    </dgm:pt>
    <dgm:pt modelId="{AB7C74DC-425C-48B6-86B1-8B58AF328F8A}">
      <dgm:prSet phldrT="[Текст]" custT="1"/>
      <dgm:spPr/>
      <dgm:t>
        <a:bodyPr/>
        <a:lstStyle/>
        <a:p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органов предварительного расследования (5 лет)</a:t>
          </a:r>
        </a:p>
      </dgm:t>
    </dgm:pt>
    <dgm:pt modelId="{691D2FF4-489C-40E5-B1A5-204632079C2A}" type="parTrans" cxnId="{08866C18-7150-44F9-82D3-11FDA1F75F97}">
      <dgm:prSet/>
      <dgm:spPr/>
      <dgm:t>
        <a:bodyPr/>
        <a:lstStyle/>
        <a:p>
          <a:endParaRPr lang="ru-RU"/>
        </a:p>
      </dgm:t>
    </dgm:pt>
    <dgm:pt modelId="{7E8ED867-8B7A-43FF-9887-E521F94F2B21}" type="sibTrans" cxnId="{08866C18-7150-44F9-82D3-11FDA1F75F97}">
      <dgm:prSet/>
      <dgm:spPr/>
      <dgm:t>
        <a:bodyPr/>
        <a:lstStyle/>
        <a:p>
          <a:endParaRPr lang="ru-RU"/>
        </a:p>
      </dgm:t>
    </dgm:pt>
    <dgm:pt modelId="{2F0C526F-BC2A-4FC3-845C-7E6EFECF4D23}">
      <dgm:prSet phldrT="[Текст]"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</a:t>
          </a:r>
        </a:p>
      </dgm:t>
    </dgm:pt>
    <dgm:pt modelId="{4B48A620-B4F0-4991-9C79-DB6871648E9D}" type="parTrans" cxnId="{444FB04C-F091-4E61-83D6-5DC9B72FA990}">
      <dgm:prSet/>
      <dgm:spPr/>
      <dgm:t>
        <a:bodyPr/>
        <a:lstStyle/>
        <a:p>
          <a:endParaRPr lang="ru-RU"/>
        </a:p>
      </dgm:t>
    </dgm:pt>
    <dgm:pt modelId="{BBF9BADD-D5A1-4BAB-B61B-28F08E52258F}" type="sibTrans" cxnId="{444FB04C-F091-4E61-83D6-5DC9B72FA990}">
      <dgm:prSet/>
      <dgm:spPr/>
      <dgm:t>
        <a:bodyPr/>
        <a:lstStyle/>
        <a:p>
          <a:endParaRPr lang="ru-RU"/>
        </a:p>
      </dgm:t>
    </dgm:pt>
    <dgm:pt modelId="{3E932452-2DC4-43D9-A81C-CDFFEF34FFDB}">
      <dgm:prSet custT="1"/>
      <dgm:spPr/>
      <dgm:t>
        <a:bodyPr/>
        <a:lstStyle/>
        <a:p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Международно- правовой (5 лет)</a:t>
          </a:r>
        </a:p>
      </dgm:t>
    </dgm:pt>
    <dgm:pt modelId="{40188BEF-2C9B-41F1-AC5D-FF8ED80FBC51}" type="parTrans" cxnId="{0BBC6564-3E71-4BFB-B919-86BC4A2D5CDD}">
      <dgm:prSet/>
      <dgm:spPr/>
      <dgm:t>
        <a:bodyPr/>
        <a:lstStyle/>
        <a:p>
          <a:endParaRPr lang="ru-RU"/>
        </a:p>
      </dgm:t>
    </dgm:pt>
    <dgm:pt modelId="{FBEFC5C1-FDA1-4F44-AB25-6A958028C3B8}" type="sibTrans" cxnId="{0BBC6564-3E71-4BFB-B919-86BC4A2D5CDD}">
      <dgm:prSet/>
      <dgm:spPr/>
      <dgm:t>
        <a:bodyPr/>
        <a:lstStyle/>
        <a:p>
          <a:endParaRPr lang="ru-RU"/>
        </a:p>
      </dgm:t>
    </dgm:pt>
    <dgm:pt modelId="{221E9809-E2DC-4E64-8BB5-B69072ADCE2B}">
      <dgm:prSet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</a:t>
          </a:r>
        </a:p>
      </dgm:t>
    </dgm:pt>
    <dgm:pt modelId="{7E066AC3-B261-4710-9DFF-97AB06DD43BC}" type="parTrans" cxnId="{B1BC0B0D-D7B8-4841-AAA4-49E2EB5939C7}">
      <dgm:prSet/>
      <dgm:spPr/>
      <dgm:t>
        <a:bodyPr/>
        <a:lstStyle/>
        <a:p>
          <a:endParaRPr lang="ru-RU"/>
        </a:p>
      </dgm:t>
    </dgm:pt>
    <dgm:pt modelId="{78D6ABE3-028B-49F7-8536-97949458149B}" type="sibTrans" cxnId="{B1BC0B0D-D7B8-4841-AAA4-49E2EB5939C7}">
      <dgm:prSet/>
      <dgm:spPr/>
      <dgm:t>
        <a:bodyPr/>
        <a:lstStyle/>
        <a:p>
          <a:endParaRPr lang="ru-RU"/>
        </a:p>
      </dgm:t>
    </dgm:pt>
    <dgm:pt modelId="{BE071CED-BAA6-4A40-AE2C-E4E1294179D0}">
      <dgm:prSet phldrT="[Текст]"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Педагогика и психология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девиантного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 поведения – социальный педагог</a:t>
          </a:r>
        </a:p>
      </dgm:t>
    </dgm:pt>
    <dgm:pt modelId="{D655DDEC-CE57-40E1-BDA2-62966740A71E}" type="parTrans" cxnId="{F97689E5-6D3F-4D21-B4A7-75BEE766508D}">
      <dgm:prSet/>
      <dgm:spPr/>
      <dgm:t>
        <a:bodyPr/>
        <a:lstStyle/>
        <a:p>
          <a:endParaRPr lang="ru-RU"/>
        </a:p>
      </dgm:t>
    </dgm:pt>
    <dgm:pt modelId="{DB60901C-0C52-4EA7-89A5-B3970D530423}" type="sibTrans" cxnId="{F97689E5-6D3F-4D21-B4A7-75BEE766508D}">
      <dgm:prSet/>
      <dgm:spPr/>
      <dgm:t>
        <a:bodyPr/>
        <a:lstStyle/>
        <a:p>
          <a:endParaRPr lang="ru-RU"/>
        </a:p>
      </dgm:t>
    </dgm:pt>
    <dgm:pt modelId="{7043587C-D877-4F3F-A3CB-578E304F37E1}" type="pres">
      <dgm:prSet presAssocID="{E54E0F0E-0025-465E-9878-D07300EAED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57E2C-3DF6-48E1-BB0E-A898273D9E5D}" type="pres">
      <dgm:prSet presAssocID="{81B3E150-0A99-4F4D-B1DC-D0970D923CDD}" presName="composite" presStyleCnt="0"/>
      <dgm:spPr/>
    </dgm:pt>
    <dgm:pt modelId="{D7371B88-D429-4DAE-848C-1338A5783670}" type="pres">
      <dgm:prSet presAssocID="{81B3E150-0A99-4F4D-B1DC-D0970D923CD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00B5A-B177-4A34-A585-B026A073AC4D}" type="pres">
      <dgm:prSet presAssocID="{81B3E150-0A99-4F4D-B1DC-D0970D923CDD}" presName="desTx" presStyleLbl="align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1F738-9ACA-4E02-AE37-3C7122D75405}" type="pres">
      <dgm:prSet presAssocID="{BB2EDCB4-0D6C-4215-867B-5725D9483942}" presName="space" presStyleCnt="0"/>
      <dgm:spPr/>
    </dgm:pt>
    <dgm:pt modelId="{94C1BF13-FA40-4DF0-B121-CA45AD59738A}" type="pres">
      <dgm:prSet presAssocID="{3E932452-2DC4-43D9-A81C-CDFFEF34FFDB}" presName="composite" presStyleCnt="0"/>
      <dgm:spPr/>
    </dgm:pt>
    <dgm:pt modelId="{F33329C8-E56D-47F5-8E62-26A0687CCF23}" type="pres">
      <dgm:prSet presAssocID="{3E932452-2DC4-43D9-A81C-CDFFEF34FFD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DB8A-CE89-4068-92F4-28D7965CD742}" type="pres">
      <dgm:prSet presAssocID="{3E932452-2DC4-43D9-A81C-CDFFEF34FFD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814DC-5951-4DCB-8640-CC9632662ED7}" type="pres">
      <dgm:prSet presAssocID="{FBEFC5C1-FDA1-4F44-AB25-6A958028C3B8}" presName="space" presStyleCnt="0"/>
      <dgm:spPr/>
    </dgm:pt>
    <dgm:pt modelId="{5F6B0C2B-1425-40A1-AD0D-021F801E5CF8}" type="pres">
      <dgm:prSet presAssocID="{C2CF3237-3689-4887-BB73-6971110737CD}" presName="composite" presStyleCnt="0"/>
      <dgm:spPr/>
    </dgm:pt>
    <dgm:pt modelId="{4B404ABF-C144-40E4-AFE6-5D217E03008E}" type="pres">
      <dgm:prSet presAssocID="{C2CF3237-3689-4887-BB73-6971110737C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678BF-A04B-4076-A779-D0F51F4E99CC}" type="pres">
      <dgm:prSet presAssocID="{C2CF3237-3689-4887-BB73-6971110737C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1B03B-7F0E-4598-B86E-4F6921F65EE5}" type="pres">
      <dgm:prSet presAssocID="{77D36851-29F4-42E4-8718-B55F84028413}" presName="space" presStyleCnt="0"/>
      <dgm:spPr/>
    </dgm:pt>
    <dgm:pt modelId="{E15AF8AC-99B3-4EE0-A0EE-A7145BA885CE}" type="pres">
      <dgm:prSet presAssocID="{AB7C74DC-425C-48B6-86B1-8B58AF328F8A}" presName="composite" presStyleCnt="0"/>
      <dgm:spPr/>
    </dgm:pt>
    <dgm:pt modelId="{53138CF9-2259-4395-B36A-539CBA8C3923}" type="pres">
      <dgm:prSet presAssocID="{AB7C74DC-425C-48B6-86B1-8B58AF328F8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6C591-4211-4243-AD2D-06430D3043BD}" type="pres">
      <dgm:prSet presAssocID="{AB7C74DC-425C-48B6-86B1-8B58AF328F8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B04C-F091-4E61-83D6-5DC9B72FA990}" srcId="{AB7C74DC-425C-48B6-86B1-8B58AF328F8A}" destId="{2F0C526F-BC2A-4FC3-845C-7E6EFECF4D23}" srcOrd="0" destOrd="0" parTransId="{4B48A620-B4F0-4991-9C79-DB6871648E9D}" sibTransId="{BBF9BADD-D5A1-4BAB-B61B-28F08E52258F}"/>
    <dgm:cxn modelId="{4F173F1D-8B46-40E8-946F-59ED04C87C1A}" srcId="{E54E0F0E-0025-465E-9878-D07300EAEDC3}" destId="{81B3E150-0A99-4F4D-B1DC-D0970D923CDD}" srcOrd="0" destOrd="0" parTransId="{1B56D881-7AA6-4BDD-9C6E-1EECE95B6270}" sibTransId="{BB2EDCB4-0D6C-4215-867B-5725D9483942}"/>
    <dgm:cxn modelId="{5078264D-F882-4755-833F-E0D0A9914C67}" type="presOf" srcId="{BE071CED-BAA6-4A40-AE2C-E4E1294179D0}" destId="{4C200B5A-B177-4A34-A585-B026A073AC4D}" srcOrd="0" destOrd="1" presId="urn:microsoft.com/office/officeart/2005/8/layout/hList1"/>
    <dgm:cxn modelId="{359EC7E8-22E6-42F4-A072-E9FA00657F01}" type="presOf" srcId="{781642BD-E1DC-4A87-9C04-E3048BDD7D93}" destId="{C05678BF-A04B-4076-A779-D0F51F4E99CC}" srcOrd="0" destOrd="0" presId="urn:microsoft.com/office/officeart/2005/8/layout/hList1"/>
    <dgm:cxn modelId="{01BC80A9-C1E8-4628-BAD4-CDA6BC4B12C7}" type="presOf" srcId="{3E932452-2DC4-43D9-A81C-CDFFEF34FFDB}" destId="{F33329C8-E56D-47F5-8E62-26A0687CCF23}" srcOrd="0" destOrd="0" presId="urn:microsoft.com/office/officeart/2005/8/layout/hList1"/>
    <dgm:cxn modelId="{82C631E9-BBE6-445B-BF17-E4DC032D3860}" type="presOf" srcId="{C2CF3237-3689-4887-BB73-6971110737CD}" destId="{4B404ABF-C144-40E4-AFE6-5D217E03008E}" srcOrd="0" destOrd="0" presId="urn:microsoft.com/office/officeart/2005/8/layout/hList1"/>
    <dgm:cxn modelId="{3DA130D7-9C8D-4C9E-99BC-9EEB115CDB52}" srcId="{81B3E150-0A99-4F4D-B1DC-D0970D923CDD}" destId="{AF7B71F8-EBE1-4ADA-855B-3C168A8D2697}" srcOrd="0" destOrd="0" parTransId="{F583B925-1215-4FFC-93B0-1D81F34F913A}" sibTransId="{D481CBB7-27CB-41DF-8D2E-65D1B8DAE206}"/>
    <dgm:cxn modelId="{DCB8E7E6-C315-4603-9E36-1A773E1F4CEC}" type="presOf" srcId="{81B3E150-0A99-4F4D-B1DC-D0970D923CDD}" destId="{D7371B88-D429-4DAE-848C-1338A5783670}" srcOrd="0" destOrd="0" presId="urn:microsoft.com/office/officeart/2005/8/layout/hList1"/>
    <dgm:cxn modelId="{B1BC0B0D-D7B8-4841-AAA4-49E2EB5939C7}" srcId="{3E932452-2DC4-43D9-A81C-CDFFEF34FFDB}" destId="{221E9809-E2DC-4E64-8BB5-B69072ADCE2B}" srcOrd="0" destOrd="0" parTransId="{7E066AC3-B261-4710-9DFF-97AB06DD43BC}" sibTransId="{78D6ABE3-028B-49F7-8536-97949458149B}"/>
    <dgm:cxn modelId="{D2D981A2-1DB6-4DB8-BC5F-5FBB257287FF}" srcId="{C2CF3237-3689-4887-BB73-6971110737CD}" destId="{781642BD-E1DC-4A87-9C04-E3048BDD7D93}" srcOrd="0" destOrd="0" parTransId="{DC065D14-66F2-4E21-95A2-97CBBA75430F}" sibTransId="{1D3927CC-29A7-4C39-B61F-34FA1B7415CC}"/>
    <dgm:cxn modelId="{C5B4473E-E6B0-4B0F-A6D9-42C3A2B8E15D}" type="presOf" srcId="{221E9809-E2DC-4E64-8BB5-B69072ADCE2B}" destId="{4030DB8A-CE89-4068-92F4-28D7965CD742}" srcOrd="0" destOrd="0" presId="urn:microsoft.com/office/officeart/2005/8/layout/hList1"/>
    <dgm:cxn modelId="{8EB11540-75B9-42ED-8EDD-786E5F86DFA4}" type="presOf" srcId="{AB7C74DC-425C-48B6-86B1-8B58AF328F8A}" destId="{53138CF9-2259-4395-B36A-539CBA8C3923}" srcOrd="0" destOrd="0" presId="urn:microsoft.com/office/officeart/2005/8/layout/hList1"/>
    <dgm:cxn modelId="{7CE1657C-BBE1-46C8-B2FF-27826D6BD632}" type="presOf" srcId="{AF7B71F8-EBE1-4ADA-855B-3C168A8D2697}" destId="{4C200B5A-B177-4A34-A585-B026A073AC4D}" srcOrd="0" destOrd="0" presId="urn:microsoft.com/office/officeart/2005/8/layout/hList1"/>
    <dgm:cxn modelId="{E87D5DC2-AB3D-485C-8FB9-569CEC8E0B31}" srcId="{E54E0F0E-0025-465E-9878-D07300EAEDC3}" destId="{C2CF3237-3689-4887-BB73-6971110737CD}" srcOrd="2" destOrd="0" parTransId="{69DE5B1F-6A9E-4728-8FB0-528046BBF0C8}" sibTransId="{77D36851-29F4-42E4-8718-B55F84028413}"/>
    <dgm:cxn modelId="{08866C18-7150-44F9-82D3-11FDA1F75F97}" srcId="{E54E0F0E-0025-465E-9878-D07300EAEDC3}" destId="{AB7C74DC-425C-48B6-86B1-8B58AF328F8A}" srcOrd="3" destOrd="0" parTransId="{691D2FF4-489C-40E5-B1A5-204632079C2A}" sibTransId="{7E8ED867-8B7A-43FF-9887-E521F94F2B21}"/>
    <dgm:cxn modelId="{0BBC6564-3E71-4BFB-B919-86BC4A2D5CDD}" srcId="{E54E0F0E-0025-465E-9878-D07300EAEDC3}" destId="{3E932452-2DC4-43D9-A81C-CDFFEF34FFDB}" srcOrd="1" destOrd="0" parTransId="{40188BEF-2C9B-41F1-AC5D-FF8ED80FBC51}" sibTransId="{FBEFC5C1-FDA1-4F44-AB25-6A958028C3B8}"/>
    <dgm:cxn modelId="{CD6DBAE9-66EB-4753-9ED7-8E887B067502}" type="presOf" srcId="{E54E0F0E-0025-465E-9878-D07300EAEDC3}" destId="{7043587C-D877-4F3F-A3CB-578E304F37E1}" srcOrd="0" destOrd="0" presId="urn:microsoft.com/office/officeart/2005/8/layout/hList1"/>
    <dgm:cxn modelId="{004C4000-EFAF-426C-B909-BBE88C397965}" type="presOf" srcId="{2F0C526F-BC2A-4FC3-845C-7E6EFECF4D23}" destId="{12B6C591-4211-4243-AD2D-06430D3043BD}" srcOrd="0" destOrd="0" presId="urn:microsoft.com/office/officeart/2005/8/layout/hList1"/>
    <dgm:cxn modelId="{F97689E5-6D3F-4D21-B4A7-75BEE766508D}" srcId="{81B3E150-0A99-4F4D-B1DC-D0970D923CDD}" destId="{BE071CED-BAA6-4A40-AE2C-E4E1294179D0}" srcOrd="1" destOrd="0" parTransId="{D655DDEC-CE57-40E1-BDA2-62966740A71E}" sibTransId="{DB60901C-0C52-4EA7-89A5-B3970D530423}"/>
    <dgm:cxn modelId="{B5FE12C0-5EB8-4F02-9FF0-6A553AA860E6}" type="presParOf" srcId="{7043587C-D877-4F3F-A3CB-578E304F37E1}" destId="{93057E2C-3DF6-48E1-BB0E-A898273D9E5D}" srcOrd="0" destOrd="0" presId="urn:microsoft.com/office/officeart/2005/8/layout/hList1"/>
    <dgm:cxn modelId="{E17EEB81-2C6B-43AA-AC06-3B768F34000D}" type="presParOf" srcId="{93057E2C-3DF6-48E1-BB0E-A898273D9E5D}" destId="{D7371B88-D429-4DAE-848C-1338A5783670}" srcOrd="0" destOrd="0" presId="urn:microsoft.com/office/officeart/2005/8/layout/hList1"/>
    <dgm:cxn modelId="{E223A671-94A5-402F-90BA-454665EB13D5}" type="presParOf" srcId="{93057E2C-3DF6-48E1-BB0E-A898273D9E5D}" destId="{4C200B5A-B177-4A34-A585-B026A073AC4D}" srcOrd="1" destOrd="0" presId="urn:microsoft.com/office/officeart/2005/8/layout/hList1"/>
    <dgm:cxn modelId="{48362F8E-20E8-44C1-AD40-AD0A530CE31A}" type="presParOf" srcId="{7043587C-D877-4F3F-A3CB-578E304F37E1}" destId="{FD81F738-9ACA-4E02-AE37-3C7122D75405}" srcOrd="1" destOrd="0" presId="urn:microsoft.com/office/officeart/2005/8/layout/hList1"/>
    <dgm:cxn modelId="{7A728591-DEBE-459C-A97B-0C97365C1B4E}" type="presParOf" srcId="{7043587C-D877-4F3F-A3CB-578E304F37E1}" destId="{94C1BF13-FA40-4DF0-B121-CA45AD59738A}" srcOrd="2" destOrd="0" presId="urn:microsoft.com/office/officeart/2005/8/layout/hList1"/>
    <dgm:cxn modelId="{542ABD5E-9191-4E55-989D-18279F1269A8}" type="presParOf" srcId="{94C1BF13-FA40-4DF0-B121-CA45AD59738A}" destId="{F33329C8-E56D-47F5-8E62-26A0687CCF23}" srcOrd="0" destOrd="0" presId="urn:microsoft.com/office/officeart/2005/8/layout/hList1"/>
    <dgm:cxn modelId="{06D0DE9C-B814-4983-801E-AC538C9B38F8}" type="presParOf" srcId="{94C1BF13-FA40-4DF0-B121-CA45AD59738A}" destId="{4030DB8A-CE89-4068-92F4-28D7965CD742}" srcOrd="1" destOrd="0" presId="urn:microsoft.com/office/officeart/2005/8/layout/hList1"/>
    <dgm:cxn modelId="{2FF610B8-BE43-4469-92F8-8B7B235BC103}" type="presParOf" srcId="{7043587C-D877-4F3F-A3CB-578E304F37E1}" destId="{395814DC-5951-4DCB-8640-CC9632662ED7}" srcOrd="3" destOrd="0" presId="urn:microsoft.com/office/officeart/2005/8/layout/hList1"/>
    <dgm:cxn modelId="{398FBB21-62F0-44D8-BA84-4BFA5598A5FE}" type="presParOf" srcId="{7043587C-D877-4F3F-A3CB-578E304F37E1}" destId="{5F6B0C2B-1425-40A1-AD0D-021F801E5CF8}" srcOrd="4" destOrd="0" presId="urn:microsoft.com/office/officeart/2005/8/layout/hList1"/>
    <dgm:cxn modelId="{49394B48-AD19-4F8B-9BEF-FE0F6573C841}" type="presParOf" srcId="{5F6B0C2B-1425-40A1-AD0D-021F801E5CF8}" destId="{4B404ABF-C144-40E4-AFE6-5D217E03008E}" srcOrd="0" destOrd="0" presId="urn:microsoft.com/office/officeart/2005/8/layout/hList1"/>
    <dgm:cxn modelId="{881DAD9B-2269-4C4D-A1EB-BBFB68B08E70}" type="presParOf" srcId="{5F6B0C2B-1425-40A1-AD0D-021F801E5CF8}" destId="{C05678BF-A04B-4076-A779-D0F51F4E99CC}" srcOrd="1" destOrd="0" presId="urn:microsoft.com/office/officeart/2005/8/layout/hList1"/>
    <dgm:cxn modelId="{2CBF04EF-9054-475D-8895-9613117604FF}" type="presParOf" srcId="{7043587C-D877-4F3F-A3CB-578E304F37E1}" destId="{74D1B03B-7F0E-4598-B86E-4F6921F65EE5}" srcOrd="5" destOrd="0" presId="urn:microsoft.com/office/officeart/2005/8/layout/hList1"/>
    <dgm:cxn modelId="{C6B92DCB-1E0C-4BF5-A376-EB713D9D7726}" type="presParOf" srcId="{7043587C-D877-4F3F-A3CB-578E304F37E1}" destId="{E15AF8AC-99B3-4EE0-A0EE-A7145BA885CE}" srcOrd="6" destOrd="0" presId="urn:microsoft.com/office/officeart/2005/8/layout/hList1"/>
    <dgm:cxn modelId="{34EC1108-B9EB-4836-90E4-63540CE1481B}" type="presParOf" srcId="{E15AF8AC-99B3-4EE0-A0EE-A7145BA885CE}" destId="{53138CF9-2259-4395-B36A-539CBA8C3923}" srcOrd="0" destOrd="0" presId="urn:microsoft.com/office/officeart/2005/8/layout/hList1"/>
    <dgm:cxn modelId="{82DE3F0C-B656-412E-BE92-FB87173518CD}" type="presParOf" srcId="{E15AF8AC-99B3-4EE0-A0EE-A7145BA885CE}" destId="{12B6C591-4211-4243-AD2D-06430D3043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E0F0E-0025-465E-9878-D07300EAED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3E150-0A99-4F4D-B1DC-D0970D923CDD}">
      <dgm:prSet phldrT="[Текст]" custT="1"/>
      <dgm:spPr/>
      <dgm:t>
        <a:bodyPr/>
        <a:lstStyle/>
        <a:p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оперативных подразделений полиции (4 года)</a:t>
          </a:r>
        </a:p>
      </dgm:t>
    </dgm:pt>
    <dgm:pt modelId="{1B56D881-7AA6-4BDD-9C6E-1EECE95B6270}" type="parTrans" cxnId="{4F173F1D-8B46-40E8-946F-59ED04C87C1A}">
      <dgm:prSet/>
      <dgm:spPr/>
      <dgm:t>
        <a:bodyPr/>
        <a:lstStyle/>
        <a:p>
          <a:endParaRPr lang="ru-RU"/>
        </a:p>
      </dgm:t>
    </dgm:pt>
    <dgm:pt modelId="{BB2EDCB4-0D6C-4215-867B-5725D9483942}" type="sibTrans" cxnId="{4F173F1D-8B46-40E8-946F-59ED04C87C1A}">
      <dgm:prSet/>
      <dgm:spPr/>
      <dgm:t>
        <a:bodyPr/>
        <a:lstStyle/>
        <a:p>
          <a:endParaRPr lang="ru-RU"/>
        </a:p>
      </dgm:t>
    </dgm:pt>
    <dgm:pt modelId="{AF7B71F8-EBE1-4ADA-855B-3C168A8D2697}">
      <dgm:prSet phldrT="[Текст]"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</a:t>
          </a:r>
        </a:p>
      </dgm:t>
    </dgm:pt>
    <dgm:pt modelId="{F583B925-1215-4FFC-93B0-1D81F34F913A}" type="parTrans" cxnId="{3DA130D7-9C8D-4C9E-99BC-9EEB115CDB52}">
      <dgm:prSet/>
      <dgm:spPr/>
      <dgm:t>
        <a:bodyPr/>
        <a:lstStyle/>
        <a:p>
          <a:endParaRPr lang="ru-RU"/>
        </a:p>
      </dgm:t>
    </dgm:pt>
    <dgm:pt modelId="{D481CBB7-27CB-41DF-8D2E-65D1B8DAE206}" type="sibTrans" cxnId="{3DA130D7-9C8D-4C9E-99BC-9EEB115CDB52}">
      <dgm:prSet/>
      <dgm:spPr/>
      <dgm:t>
        <a:bodyPr/>
        <a:lstStyle/>
        <a:p>
          <a:endParaRPr lang="ru-RU"/>
        </a:p>
      </dgm:t>
    </dgm:pt>
    <dgm:pt modelId="{C2CF3237-3689-4887-BB73-6971110737CD}">
      <dgm:prSet phldrT="[Текст]" custT="1"/>
      <dgm:spPr/>
      <dgm:t>
        <a:bodyPr/>
        <a:lstStyle/>
        <a:p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для подразделений эконом-ой безопасности и противодействия </a:t>
          </a:r>
          <a:r>
            <a:rPr lang="ru-RU" sz="1300" kern="1200" dirty="0" err="1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корупции</a:t>
          </a:r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 (5 лет)</a:t>
          </a:r>
        </a:p>
      </dgm:t>
    </dgm:pt>
    <dgm:pt modelId="{69DE5B1F-6A9E-4728-8FB0-528046BBF0C8}" type="parTrans" cxnId="{E87D5DC2-AB3D-485C-8FB9-569CEC8E0B31}">
      <dgm:prSet/>
      <dgm:spPr/>
      <dgm:t>
        <a:bodyPr/>
        <a:lstStyle/>
        <a:p>
          <a:endParaRPr lang="ru-RU"/>
        </a:p>
      </dgm:t>
    </dgm:pt>
    <dgm:pt modelId="{77D36851-29F4-42E4-8718-B55F84028413}" type="sibTrans" cxnId="{E87D5DC2-AB3D-485C-8FB9-569CEC8E0B31}">
      <dgm:prSet/>
      <dgm:spPr/>
      <dgm:t>
        <a:bodyPr/>
        <a:lstStyle/>
        <a:p>
          <a:endParaRPr lang="ru-RU"/>
        </a:p>
      </dgm:t>
    </dgm:pt>
    <dgm:pt modelId="{781642BD-E1DC-4A87-9C04-E3048BDD7D93}">
      <dgm:prSet phldrT="[Текст]"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Экономическая безопасность – экономист</a:t>
          </a:r>
        </a:p>
      </dgm:t>
    </dgm:pt>
    <dgm:pt modelId="{DC065D14-66F2-4E21-95A2-97CBBA75430F}" type="parTrans" cxnId="{D2D981A2-1DB6-4DB8-BC5F-5FBB257287FF}">
      <dgm:prSet/>
      <dgm:spPr/>
      <dgm:t>
        <a:bodyPr/>
        <a:lstStyle/>
        <a:p>
          <a:endParaRPr lang="ru-RU"/>
        </a:p>
      </dgm:t>
    </dgm:pt>
    <dgm:pt modelId="{1D3927CC-29A7-4C39-B61F-34FA1B7415CC}" type="sibTrans" cxnId="{D2D981A2-1DB6-4DB8-BC5F-5FBB257287FF}">
      <dgm:prSet/>
      <dgm:spPr/>
      <dgm:t>
        <a:bodyPr/>
        <a:lstStyle/>
        <a:p>
          <a:endParaRPr lang="ru-RU"/>
        </a:p>
      </dgm:t>
    </dgm:pt>
    <dgm:pt modelId="{AB7C74DC-425C-48B6-86B1-8B58AF328F8A}">
      <dgm:prSet phldrT="[Текст]" custT="1"/>
      <dgm:spPr/>
      <dgm:t>
        <a:bodyPr/>
        <a:lstStyle/>
        <a:p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в области информационной безопасности (5 лет)</a:t>
          </a:r>
        </a:p>
      </dgm:t>
    </dgm:pt>
    <dgm:pt modelId="{691D2FF4-489C-40E5-B1A5-204632079C2A}" type="parTrans" cxnId="{08866C18-7150-44F9-82D3-11FDA1F75F97}">
      <dgm:prSet/>
      <dgm:spPr/>
      <dgm:t>
        <a:bodyPr/>
        <a:lstStyle/>
        <a:p>
          <a:endParaRPr lang="ru-RU"/>
        </a:p>
      </dgm:t>
    </dgm:pt>
    <dgm:pt modelId="{7E8ED867-8B7A-43FF-9887-E521F94F2B21}" type="sibTrans" cxnId="{08866C18-7150-44F9-82D3-11FDA1F75F97}">
      <dgm:prSet/>
      <dgm:spPr/>
      <dgm:t>
        <a:bodyPr/>
        <a:lstStyle/>
        <a:p>
          <a:endParaRPr lang="ru-RU"/>
        </a:p>
      </dgm:t>
    </dgm:pt>
    <dgm:pt modelId="{2F0C526F-BC2A-4FC3-845C-7E6EFECF4D23}">
      <dgm:prSet phldrT="[Текст]" custT="1"/>
      <dgm:spPr/>
      <dgm:t>
        <a:bodyPr/>
        <a:lstStyle/>
        <a:p>
          <a:r>
            <a:rPr lang="ru-RU" sz="1200" kern="1200" dirty="0" err="1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Информ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. безопасность автоматизированных систем – специалист по защите информации</a:t>
          </a:r>
        </a:p>
      </dgm:t>
    </dgm:pt>
    <dgm:pt modelId="{4B48A620-B4F0-4991-9C79-DB6871648E9D}" type="parTrans" cxnId="{444FB04C-F091-4E61-83D6-5DC9B72FA990}">
      <dgm:prSet/>
      <dgm:spPr/>
      <dgm:t>
        <a:bodyPr/>
        <a:lstStyle/>
        <a:p>
          <a:endParaRPr lang="ru-RU"/>
        </a:p>
      </dgm:t>
    </dgm:pt>
    <dgm:pt modelId="{BBF9BADD-D5A1-4BAB-B61B-28F08E52258F}" type="sibTrans" cxnId="{444FB04C-F091-4E61-83D6-5DC9B72FA990}">
      <dgm:prSet/>
      <dgm:spPr/>
      <dgm:t>
        <a:bodyPr/>
        <a:lstStyle/>
        <a:p>
          <a:endParaRPr lang="ru-RU"/>
        </a:p>
      </dgm:t>
    </dgm:pt>
    <dgm:pt modelId="{3E932452-2DC4-43D9-A81C-CDFFEF34FFDB}">
      <dgm:prSet custT="1"/>
      <dgm:spPr/>
      <dgm:t>
        <a:bodyPr/>
        <a:lstStyle/>
        <a:p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полиции по охране общественного порядка (4 года)</a:t>
          </a:r>
        </a:p>
      </dgm:t>
    </dgm:pt>
    <dgm:pt modelId="{40188BEF-2C9B-41F1-AC5D-FF8ED80FBC51}" type="parTrans" cxnId="{0BBC6564-3E71-4BFB-B919-86BC4A2D5CDD}">
      <dgm:prSet/>
      <dgm:spPr/>
      <dgm:t>
        <a:bodyPr/>
        <a:lstStyle/>
        <a:p>
          <a:endParaRPr lang="ru-RU"/>
        </a:p>
      </dgm:t>
    </dgm:pt>
    <dgm:pt modelId="{FBEFC5C1-FDA1-4F44-AB25-6A958028C3B8}" type="sibTrans" cxnId="{0BBC6564-3E71-4BFB-B919-86BC4A2D5CDD}">
      <dgm:prSet/>
      <dgm:spPr/>
      <dgm:t>
        <a:bodyPr/>
        <a:lstStyle/>
        <a:p>
          <a:endParaRPr lang="ru-RU"/>
        </a:p>
      </dgm:t>
    </dgm:pt>
    <dgm:pt modelId="{221E9809-E2DC-4E64-8BB5-B69072ADCE2B}">
      <dgm:prSet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</a:t>
          </a:r>
        </a:p>
      </dgm:t>
    </dgm:pt>
    <dgm:pt modelId="{7E066AC3-B261-4710-9DFF-97AB06DD43BC}" type="parTrans" cxnId="{B1BC0B0D-D7B8-4841-AAA4-49E2EB5939C7}">
      <dgm:prSet/>
      <dgm:spPr/>
      <dgm:t>
        <a:bodyPr/>
        <a:lstStyle/>
        <a:p>
          <a:endParaRPr lang="ru-RU"/>
        </a:p>
      </dgm:t>
    </dgm:pt>
    <dgm:pt modelId="{78D6ABE3-028B-49F7-8536-97949458149B}" type="sibTrans" cxnId="{B1BC0B0D-D7B8-4841-AAA4-49E2EB5939C7}">
      <dgm:prSet/>
      <dgm:spPr/>
      <dgm:t>
        <a:bodyPr/>
        <a:lstStyle/>
        <a:p>
          <a:endParaRPr lang="ru-RU"/>
        </a:p>
      </dgm:t>
    </dgm:pt>
    <dgm:pt modelId="{C889F01B-274D-491A-A0A2-99507C970D92}">
      <dgm:prSet phldrT="[Текст]" custT="1"/>
      <dgm:spPr/>
      <dgm:t>
        <a:bodyPr/>
        <a:lstStyle/>
        <a:p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Безопасность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информ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. технологий  – специалист по защите информации</a:t>
          </a:r>
        </a:p>
      </dgm:t>
    </dgm:pt>
    <dgm:pt modelId="{EBD06187-DAC4-49A0-96AB-CF77095C5A3D}" type="parTrans" cxnId="{87526288-E981-4172-BEA7-28A7E5578035}">
      <dgm:prSet/>
      <dgm:spPr/>
      <dgm:t>
        <a:bodyPr/>
        <a:lstStyle/>
        <a:p>
          <a:endParaRPr lang="ru-RU"/>
        </a:p>
      </dgm:t>
    </dgm:pt>
    <dgm:pt modelId="{48DE56EC-76F4-474E-A437-E77B523FA160}" type="sibTrans" cxnId="{87526288-E981-4172-BEA7-28A7E5578035}">
      <dgm:prSet/>
      <dgm:spPr/>
      <dgm:t>
        <a:bodyPr/>
        <a:lstStyle/>
        <a:p>
          <a:endParaRPr lang="ru-RU"/>
        </a:p>
      </dgm:t>
    </dgm:pt>
    <dgm:pt modelId="{7043587C-D877-4F3F-A3CB-578E304F37E1}" type="pres">
      <dgm:prSet presAssocID="{E54E0F0E-0025-465E-9878-D07300EAED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57E2C-3DF6-48E1-BB0E-A898273D9E5D}" type="pres">
      <dgm:prSet presAssocID="{81B3E150-0A99-4F4D-B1DC-D0970D923CDD}" presName="composite" presStyleCnt="0"/>
      <dgm:spPr/>
    </dgm:pt>
    <dgm:pt modelId="{D7371B88-D429-4DAE-848C-1338A5783670}" type="pres">
      <dgm:prSet presAssocID="{81B3E150-0A99-4F4D-B1DC-D0970D923CD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00B5A-B177-4A34-A585-B026A073AC4D}" type="pres">
      <dgm:prSet presAssocID="{81B3E150-0A99-4F4D-B1DC-D0970D923CDD}" presName="desTx" presStyleLbl="align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1F738-9ACA-4E02-AE37-3C7122D75405}" type="pres">
      <dgm:prSet presAssocID="{BB2EDCB4-0D6C-4215-867B-5725D9483942}" presName="space" presStyleCnt="0"/>
      <dgm:spPr/>
    </dgm:pt>
    <dgm:pt modelId="{94C1BF13-FA40-4DF0-B121-CA45AD59738A}" type="pres">
      <dgm:prSet presAssocID="{3E932452-2DC4-43D9-A81C-CDFFEF34FFDB}" presName="composite" presStyleCnt="0"/>
      <dgm:spPr/>
    </dgm:pt>
    <dgm:pt modelId="{F33329C8-E56D-47F5-8E62-26A0687CCF23}" type="pres">
      <dgm:prSet presAssocID="{3E932452-2DC4-43D9-A81C-CDFFEF34FFD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DB8A-CE89-4068-92F4-28D7965CD742}" type="pres">
      <dgm:prSet presAssocID="{3E932452-2DC4-43D9-A81C-CDFFEF34FFD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814DC-5951-4DCB-8640-CC9632662ED7}" type="pres">
      <dgm:prSet presAssocID="{FBEFC5C1-FDA1-4F44-AB25-6A958028C3B8}" presName="space" presStyleCnt="0"/>
      <dgm:spPr/>
    </dgm:pt>
    <dgm:pt modelId="{5F6B0C2B-1425-40A1-AD0D-021F801E5CF8}" type="pres">
      <dgm:prSet presAssocID="{C2CF3237-3689-4887-BB73-6971110737CD}" presName="composite" presStyleCnt="0"/>
      <dgm:spPr/>
    </dgm:pt>
    <dgm:pt modelId="{4B404ABF-C144-40E4-AFE6-5D217E03008E}" type="pres">
      <dgm:prSet presAssocID="{C2CF3237-3689-4887-BB73-6971110737C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678BF-A04B-4076-A779-D0F51F4E99CC}" type="pres">
      <dgm:prSet presAssocID="{C2CF3237-3689-4887-BB73-6971110737C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1B03B-7F0E-4598-B86E-4F6921F65EE5}" type="pres">
      <dgm:prSet presAssocID="{77D36851-29F4-42E4-8718-B55F84028413}" presName="space" presStyleCnt="0"/>
      <dgm:spPr/>
    </dgm:pt>
    <dgm:pt modelId="{E15AF8AC-99B3-4EE0-A0EE-A7145BA885CE}" type="pres">
      <dgm:prSet presAssocID="{AB7C74DC-425C-48B6-86B1-8B58AF328F8A}" presName="composite" presStyleCnt="0"/>
      <dgm:spPr/>
    </dgm:pt>
    <dgm:pt modelId="{53138CF9-2259-4395-B36A-539CBA8C3923}" type="pres">
      <dgm:prSet presAssocID="{AB7C74DC-425C-48B6-86B1-8B58AF328F8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6C591-4211-4243-AD2D-06430D3043BD}" type="pres">
      <dgm:prSet presAssocID="{AB7C74DC-425C-48B6-86B1-8B58AF328F8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FB04C-F091-4E61-83D6-5DC9B72FA990}" srcId="{AB7C74DC-425C-48B6-86B1-8B58AF328F8A}" destId="{2F0C526F-BC2A-4FC3-845C-7E6EFECF4D23}" srcOrd="0" destOrd="0" parTransId="{4B48A620-B4F0-4991-9C79-DB6871648E9D}" sibTransId="{BBF9BADD-D5A1-4BAB-B61B-28F08E52258F}"/>
    <dgm:cxn modelId="{4F173F1D-8B46-40E8-946F-59ED04C87C1A}" srcId="{E54E0F0E-0025-465E-9878-D07300EAEDC3}" destId="{81B3E150-0A99-4F4D-B1DC-D0970D923CDD}" srcOrd="0" destOrd="0" parTransId="{1B56D881-7AA6-4BDD-9C6E-1EECE95B6270}" sibTransId="{BB2EDCB4-0D6C-4215-867B-5725D9483942}"/>
    <dgm:cxn modelId="{359EC7E8-22E6-42F4-A072-E9FA00657F01}" type="presOf" srcId="{781642BD-E1DC-4A87-9C04-E3048BDD7D93}" destId="{C05678BF-A04B-4076-A779-D0F51F4E99CC}" srcOrd="0" destOrd="0" presId="urn:microsoft.com/office/officeart/2005/8/layout/hList1"/>
    <dgm:cxn modelId="{01BC80A9-C1E8-4628-BAD4-CDA6BC4B12C7}" type="presOf" srcId="{3E932452-2DC4-43D9-A81C-CDFFEF34FFDB}" destId="{F33329C8-E56D-47F5-8E62-26A0687CCF23}" srcOrd="0" destOrd="0" presId="urn:microsoft.com/office/officeart/2005/8/layout/hList1"/>
    <dgm:cxn modelId="{82C631E9-BBE6-445B-BF17-E4DC032D3860}" type="presOf" srcId="{C2CF3237-3689-4887-BB73-6971110737CD}" destId="{4B404ABF-C144-40E4-AFE6-5D217E03008E}" srcOrd="0" destOrd="0" presId="urn:microsoft.com/office/officeart/2005/8/layout/hList1"/>
    <dgm:cxn modelId="{D57D34EA-855A-4D48-A496-44E6159406D8}" type="presOf" srcId="{C889F01B-274D-491A-A0A2-99507C970D92}" destId="{12B6C591-4211-4243-AD2D-06430D3043BD}" srcOrd="0" destOrd="1" presId="urn:microsoft.com/office/officeart/2005/8/layout/hList1"/>
    <dgm:cxn modelId="{3DA130D7-9C8D-4C9E-99BC-9EEB115CDB52}" srcId="{81B3E150-0A99-4F4D-B1DC-D0970D923CDD}" destId="{AF7B71F8-EBE1-4ADA-855B-3C168A8D2697}" srcOrd="0" destOrd="0" parTransId="{F583B925-1215-4FFC-93B0-1D81F34F913A}" sibTransId="{D481CBB7-27CB-41DF-8D2E-65D1B8DAE206}"/>
    <dgm:cxn modelId="{DCB8E7E6-C315-4603-9E36-1A773E1F4CEC}" type="presOf" srcId="{81B3E150-0A99-4F4D-B1DC-D0970D923CDD}" destId="{D7371B88-D429-4DAE-848C-1338A5783670}" srcOrd="0" destOrd="0" presId="urn:microsoft.com/office/officeart/2005/8/layout/hList1"/>
    <dgm:cxn modelId="{B1BC0B0D-D7B8-4841-AAA4-49E2EB5939C7}" srcId="{3E932452-2DC4-43D9-A81C-CDFFEF34FFDB}" destId="{221E9809-E2DC-4E64-8BB5-B69072ADCE2B}" srcOrd="0" destOrd="0" parTransId="{7E066AC3-B261-4710-9DFF-97AB06DD43BC}" sibTransId="{78D6ABE3-028B-49F7-8536-97949458149B}"/>
    <dgm:cxn modelId="{D2D981A2-1DB6-4DB8-BC5F-5FBB257287FF}" srcId="{C2CF3237-3689-4887-BB73-6971110737CD}" destId="{781642BD-E1DC-4A87-9C04-E3048BDD7D93}" srcOrd="0" destOrd="0" parTransId="{DC065D14-66F2-4E21-95A2-97CBBA75430F}" sibTransId="{1D3927CC-29A7-4C39-B61F-34FA1B7415CC}"/>
    <dgm:cxn modelId="{C5B4473E-E6B0-4B0F-A6D9-42C3A2B8E15D}" type="presOf" srcId="{221E9809-E2DC-4E64-8BB5-B69072ADCE2B}" destId="{4030DB8A-CE89-4068-92F4-28D7965CD742}" srcOrd="0" destOrd="0" presId="urn:microsoft.com/office/officeart/2005/8/layout/hList1"/>
    <dgm:cxn modelId="{8EB11540-75B9-42ED-8EDD-786E5F86DFA4}" type="presOf" srcId="{AB7C74DC-425C-48B6-86B1-8B58AF328F8A}" destId="{53138CF9-2259-4395-B36A-539CBA8C3923}" srcOrd="0" destOrd="0" presId="urn:microsoft.com/office/officeart/2005/8/layout/hList1"/>
    <dgm:cxn modelId="{7CE1657C-BBE1-46C8-B2FF-27826D6BD632}" type="presOf" srcId="{AF7B71F8-EBE1-4ADA-855B-3C168A8D2697}" destId="{4C200B5A-B177-4A34-A585-B026A073AC4D}" srcOrd="0" destOrd="0" presId="urn:microsoft.com/office/officeart/2005/8/layout/hList1"/>
    <dgm:cxn modelId="{E87D5DC2-AB3D-485C-8FB9-569CEC8E0B31}" srcId="{E54E0F0E-0025-465E-9878-D07300EAEDC3}" destId="{C2CF3237-3689-4887-BB73-6971110737CD}" srcOrd="2" destOrd="0" parTransId="{69DE5B1F-6A9E-4728-8FB0-528046BBF0C8}" sibTransId="{77D36851-29F4-42E4-8718-B55F84028413}"/>
    <dgm:cxn modelId="{08866C18-7150-44F9-82D3-11FDA1F75F97}" srcId="{E54E0F0E-0025-465E-9878-D07300EAEDC3}" destId="{AB7C74DC-425C-48B6-86B1-8B58AF328F8A}" srcOrd="3" destOrd="0" parTransId="{691D2FF4-489C-40E5-B1A5-204632079C2A}" sibTransId="{7E8ED867-8B7A-43FF-9887-E521F94F2B21}"/>
    <dgm:cxn modelId="{0BBC6564-3E71-4BFB-B919-86BC4A2D5CDD}" srcId="{E54E0F0E-0025-465E-9878-D07300EAEDC3}" destId="{3E932452-2DC4-43D9-A81C-CDFFEF34FFDB}" srcOrd="1" destOrd="0" parTransId="{40188BEF-2C9B-41F1-AC5D-FF8ED80FBC51}" sibTransId="{FBEFC5C1-FDA1-4F44-AB25-6A958028C3B8}"/>
    <dgm:cxn modelId="{CD6DBAE9-66EB-4753-9ED7-8E887B067502}" type="presOf" srcId="{E54E0F0E-0025-465E-9878-D07300EAEDC3}" destId="{7043587C-D877-4F3F-A3CB-578E304F37E1}" srcOrd="0" destOrd="0" presId="urn:microsoft.com/office/officeart/2005/8/layout/hList1"/>
    <dgm:cxn modelId="{87526288-E981-4172-BEA7-28A7E5578035}" srcId="{AB7C74DC-425C-48B6-86B1-8B58AF328F8A}" destId="{C889F01B-274D-491A-A0A2-99507C970D92}" srcOrd="1" destOrd="0" parTransId="{EBD06187-DAC4-49A0-96AB-CF77095C5A3D}" sibTransId="{48DE56EC-76F4-474E-A437-E77B523FA160}"/>
    <dgm:cxn modelId="{004C4000-EFAF-426C-B909-BBE88C397965}" type="presOf" srcId="{2F0C526F-BC2A-4FC3-845C-7E6EFECF4D23}" destId="{12B6C591-4211-4243-AD2D-06430D3043BD}" srcOrd="0" destOrd="0" presId="urn:microsoft.com/office/officeart/2005/8/layout/hList1"/>
    <dgm:cxn modelId="{B5FE12C0-5EB8-4F02-9FF0-6A553AA860E6}" type="presParOf" srcId="{7043587C-D877-4F3F-A3CB-578E304F37E1}" destId="{93057E2C-3DF6-48E1-BB0E-A898273D9E5D}" srcOrd="0" destOrd="0" presId="urn:microsoft.com/office/officeart/2005/8/layout/hList1"/>
    <dgm:cxn modelId="{E17EEB81-2C6B-43AA-AC06-3B768F34000D}" type="presParOf" srcId="{93057E2C-3DF6-48E1-BB0E-A898273D9E5D}" destId="{D7371B88-D429-4DAE-848C-1338A5783670}" srcOrd="0" destOrd="0" presId="urn:microsoft.com/office/officeart/2005/8/layout/hList1"/>
    <dgm:cxn modelId="{E223A671-94A5-402F-90BA-454665EB13D5}" type="presParOf" srcId="{93057E2C-3DF6-48E1-BB0E-A898273D9E5D}" destId="{4C200B5A-B177-4A34-A585-B026A073AC4D}" srcOrd="1" destOrd="0" presId="urn:microsoft.com/office/officeart/2005/8/layout/hList1"/>
    <dgm:cxn modelId="{48362F8E-20E8-44C1-AD40-AD0A530CE31A}" type="presParOf" srcId="{7043587C-D877-4F3F-A3CB-578E304F37E1}" destId="{FD81F738-9ACA-4E02-AE37-3C7122D75405}" srcOrd="1" destOrd="0" presId="urn:microsoft.com/office/officeart/2005/8/layout/hList1"/>
    <dgm:cxn modelId="{7A728591-DEBE-459C-A97B-0C97365C1B4E}" type="presParOf" srcId="{7043587C-D877-4F3F-A3CB-578E304F37E1}" destId="{94C1BF13-FA40-4DF0-B121-CA45AD59738A}" srcOrd="2" destOrd="0" presId="urn:microsoft.com/office/officeart/2005/8/layout/hList1"/>
    <dgm:cxn modelId="{542ABD5E-9191-4E55-989D-18279F1269A8}" type="presParOf" srcId="{94C1BF13-FA40-4DF0-B121-CA45AD59738A}" destId="{F33329C8-E56D-47F5-8E62-26A0687CCF23}" srcOrd="0" destOrd="0" presId="urn:microsoft.com/office/officeart/2005/8/layout/hList1"/>
    <dgm:cxn modelId="{06D0DE9C-B814-4983-801E-AC538C9B38F8}" type="presParOf" srcId="{94C1BF13-FA40-4DF0-B121-CA45AD59738A}" destId="{4030DB8A-CE89-4068-92F4-28D7965CD742}" srcOrd="1" destOrd="0" presId="urn:microsoft.com/office/officeart/2005/8/layout/hList1"/>
    <dgm:cxn modelId="{2FF610B8-BE43-4469-92F8-8B7B235BC103}" type="presParOf" srcId="{7043587C-D877-4F3F-A3CB-578E304F37E1}" destId="{395814DC-5951-4DCB-8640-CC9632662ED7}" srcOrd="3" destOrd="0" presId="urn:microsoft.com/office/officeart/2005/8/layout/hList1"/>
    <dgm:cxn modelId="{398FBB21-62F0-44D8-BA84-4BFA5598A5FE}" type="presParOf" srcId="{7043587C-D877-4F3F-A3CB-578E304F37E1}" destId="{5F6B0C2B-1425-40A1-AD0D-021F801E5CF8}" srcOrd="4" destOrd="0" presId="urn:microsoft.com/office/officeart/2005/8/layout/hList1"/>
    <dgm:cxn modelId="{49394B48-AD19-4F8B-9BEF-FE0F6573C841}" type="presParOf" srcId="{5F6B0C2B-1425-40A1-AD0D-021F801E5CF8}" destId="{4B404ABF-C144-40E4-AFE6-5D217E03008E}" srcOrd="0" destOrd="0" presId="urn:microsoft.com/office/officeart/2005/8/layout/hList1"/>
    <dgm:cxn modelId="{881DAD9B-2269-4C4D-A1EB-BBFB68B08E70}" type="presParOf" srcId="{5F6B0C2B-1425-40A1-AD0D-021F801E5CF8}" destId="{C05678BF-A04B-4076-A779-D0F51F4E99CC}" srcOrd="1" destOrd="0" presId="urn:microsoft.com/office/officeart/2005/8/layout/hList1"/>
    <dgm:cxn modelId="{2CBF04EF-9054-475D-8895-9613117604FF}" type="presParOf" srcId="{7043587C-D877-4F3F-A3CB-578E304F37E1}" destId="{74D1B03B-7F0E-4598-B86E-4F6921F65EE5}" srcOrd="5" destOrd="0" presId="urn:microsoft.com/office/officeart/2005/8/layout/hList1"/>
    <dgm:cxn modelId="{C6B92DCB-1E0C-4BF5-A376-EB713D9D7726}" type="presParOf" srcId="{7043587C-D877-4F3F-A3CB-578E304F37E1}" destId="{E15AF8AC-99B3-4EE0-A0EE-A7145BA885CE}" srcOrd="6" destOrd="0" presId="urn:microsoft.com/office/officeart/2005/8/layout/hList1"/>
    <dgm:cxn modelId="{34EC1108-B9EB-4836-90E4-63540CE1481B}" type="presParOf" srcId="{E15AF8AC-99B3-4EE0-A0EE-A7145BA885CE}" destId="{53138CF9-2259-4395-B36A-539CBA8C3923}" srcOrd="0" destOrd="0" presId="urn:microsoft.com/office/officeart/2005/8/layout/hList1"/>
    <dgm:cxn modelId="{82DE3F0C-B656-412E-BE92-FB87173518CD}" type="presParOf" srcId="{E15AF8AC-99B3-4EE0-A0EE-A7145BA885CE}" destId="{12B6C591-4211-4243-AD2D-06430D3043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E0F0E-0025-465E-9878-D07300EAED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B3E150-0A99-4F4D-B1DC-D0970D923CDD}">
      <dgm:prSet phldrT="[Текст]" custT="1"/>
      <dgm:spPr/>
      <dgm:t>
        <a:bodyPr/>
        <a:lstStyle/>
        <a:p>
          <a:r>
            <a:rPr lang="ru-RU" sz="18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Московский областной филиал</a:t>
          </a:r>
        </a:p>
      </dgm:t>
    </dgm:pt>
    <dgm:pt modelId="{1B56D881-7AA6-4BDD-9C6E-1EECE95B6270}" type="parTrans" cxnId="{4F173F1D-8B46-40E8-946F-59ED04C87C1A}">
      <dgm:prSet/>
      <dgm:spPr/>
      <dgm:t>
        <a:bodyPr/>
        <a:lstStyle/>
        <a:p>
          <a:endParaRPr lang="ru-RU"/>
        </a:p>
      </dgm:t>
    </dgm:pt>
    <dgm:pt modelId="{BB2EDCB4-0D6C-4215-867B-5725D9483942}" type="sibTrans" cxnId="{4F173F1D-8B46-40E8-946F-59ED04C87C1A}">
      <dgm:prSet/>
      <dgm:spPr/>
      <dgm:t>
        <a:bodyPr/>
        <a:lstStyle/>
        <a:p>
          <a:endParaRPr lang="ru-RU"/>
        </a:p>
      </dgm:t>
    </dgm:pt>
    <dgm:pt modelId="{AF7B71F8-EBE1-4ADA-855B-3C168A8D2697}">
      <dgm:prSet phldrT="[Текст]" custT="1"/>
      <dgm:spPr/>
      <dgm:t>
        <a:bodyPr/>
        <a:lstStyle/>
        <a:p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 (5 лет)</a:t>
          </a:r>
        </a:p>
      </dgm:t>
    </dgm:pt>
    <dgm:pt modelId="{F583B925-1215-4FFC-93B0-1D81F34F913A}" type="parTrans" cxnId="{3DA130D7-9C8D-4C9E-99BC-9EEB115CDB52}">
      <dgm:prSet/>
      <dgm:spPr/>
      <dgm:t>
        <a:bodyPr/>
        <a:lstStyle/>
        <a:p>
          <a:endParaRPr lang="ru-RU"/>
        </a:p>
      </dgm:t>
    </dgm:pt>
    <dgm:pt modelId="{D481CBB7-27CB-41DF-8D2E-65D1B8DAE206}" type="sibTrans" cxnId="{3DA130D7-9C8D-4C9E-99BC-9EEB115CDB52}">
      <dgm:prSet/>
      <dgm:spPr/>
      <dgm:t>
        <a:bodyPr/>
        <a:lstStyle/>
        <a:p>
          <a:endParaRPr lang="ru-RU"/>
        </a:p>
      </dgm:t>
    </dgm:pt>
    <dgm:pt modelId="{3E932452-2DC4-43D9-A81C-CDFFEF34FFDB}">
      <dgm:prSet custT="1"/>
      <dgm:spPr/>
      <dgm:t>
        <a:bodyPr/>
        <a:lstStyle/>
        <a:p>
          <a:r>
            <a:rPr lang="ru-RU" sz="18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Рязанский филиал</a:t>
          </a:r>
        </a:p>
      </dgm:t>
    </dgm:pt>
    <dgm:pt modelId="{40188BEF-2C9B-41F1-AC5D-FF8ED80FBC51}" type="parTrans" cxnId="{0BBC6564-3E71-4BFB-B919-86BC4A2D5CDD}">
      <dgm:prSet/>
      <dgm:spPr/>
      <dgm:t>
        <a:bodyPr/>
        <a:lstStyle/>
        <a:p>
          <a:endParaRPr lang="ru-RU"/>
        </a:p>
      </dgm:t>
    </dgm:pt>
    <dgm:pt modelId="{FBEFC5C1-FDA1-4F44-AB25-6A958028C3B8}" type="sibTrans" cxnId="{0BBC6564-3E71-4BFB-B919-86BC4A2D5CDD}">
      <dgm:prSet/>
      <dgm:spPr/>
      <dgm:t>
        <a:bodyPr/>
        <a:lstStyle/>
        <a:p>
          <a:endParaRPr lang="ru-RU"/>
        </a:p>
      </dgm:t>
    </dgm:pt>
    <dgm:pt modelId="{221E9809-E2DC-4E64-8BB5-B69072ADCE2B}">
      <dgm:prSet custT="1"/>
      <dgm:spPr/>
      <dgm:t>
        <a:bodyPr/>
        <a:lstStyle/>
        <a:p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 (5 лет)</a:t>
          </a:r>
        </a:p>
      </dgm:t>
    </dgm:pt>
    <dgm:pt modelId="{7E066AC3-B261-4710-9DFF-97AB06DD43BC}" type="parTrans" cxnId="{B1BC0B0D-D7B8-4841-AAA4-49E2EB5939C7}">
      <dgm:prSet/>
      <dgm:spPr/>
      <dgm:t>
        <a:bodyPr/>
        <a:lstStyle/>
        <a:p>
          <a:endParaRPr lang="ru-RU"/>
        </a:p>
      </dgm:t>
    </dgm:pt>
    <dgm:pt modelId="{78D6ABE3-028B-49F7-8536-97949458149B}" type="sibTrans" cxnId="{B1BC0B0D-D7B8-4841-AAA4-49E2EB5939C7}">
      <dgm:prSet/>
      <dgm:spPr/>
      <dgm:t>
        <a:bodyPr/>
        <a:lstStyle/>
        <a:p>
          <a:endParaRPr lang="ru-RU"/>
        </a:p>
      </dgm:t>
    </dgm:pt>
    <dgm:pt modelId="{4FDB041D-4A65-447F-85F1-1F890B389B62}">
      <dgm:prSet phldrT="[Текст]" custT="1"/>
      <dgm:spPr/>
      <dgm:t>
        <a:bodyPr/>
        <a:lstStyle/>
        <a:p>
          <a:endParaRPr lang="ru-RU" sz="1200" kern="1200" dirty="0">
            <a:solidFill>
              <a:schemeClr val="tx1"/>
            </a:solidFill>
            <a:latin typeface="Times New Roman" panose="02020603050405020304" charset="0"/>
            <a:ea typeface="+mn-ea"/>
            <a:cs typeface="Times New Roman" panose="02020603050405020304" charset="0"/>
          </a:endParaRPr>
        </a:p>
      </dgm:t>
    </dgm:pt>
    <dgm:pt modelId="{849892F9-6DD3-4EEA-9307-FC417FD45AE3}" type="parTrans" cxnId="{A8BD8D04-5DDC-49B4-AD42-746A66CE5169}">
      <dgm:prSet/>
      <dgm:spPr/>
      <dgm:t>
        <a:bodyPr/>
        <a:lstStyle/>
        <a:p>
          <a:endParaRPr lang="ru-RU"/>
        </a:p>
      </dgm:t>
    </dgm:pt>
    <dgm:pt modelId="{46A830F6-A287-4A19-B51E-5E6861508A84}" type="sibTrans" cxnId="{A8BD8D04-5DDC-49B4-AD42-746A66CE5169}">
      <dgm:prSet/>
      <dgm:spPr/>
      <dgm:t>
        <a:bodyPr/>
        <a:lstStyle/>
        <a:p>
          <a:endParaRPr lang="ru-RU"/>
        </a:p>
      </dgm:t>
    </dgm:pt>
    <dgm:pt modelId="{C4658FB6-3BBA-48BC-B8D6-B0675F767CC6}">
      <dgm:prSet phldrT="[Текст]" custT="1"/>
      <dgm:spPr/>
      <dgm:t>
        <a:bodyPr/>
        <a:lstStyle/>
        <a:p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 (4 года)</a:t>
          </a:r>
        </a:p>
      </dgm:t>
    </dgm:pt>
    <dgm:pt modelId="{A80222BC-8047-4CE1-BA26-685431A18ECC}" type="parTrans" cxnId="{71BEED51-B954-414F-8E5E-39CA150FC44D}">
      <dgm:prSet/>
      <dgm:spPr/>
      <dgm:t>
        <a:bodyPr/>
        <a:lstStyle/>
        <a:p>
          <a:endParaRPr lang="ru-RU"/>
        </a:p>
      </dgm:t>
    </dgm:pt>
    <dgm:pt modelId="{3968FCB8-D4F4-40EB-9AF9-0F842B462279}" type="sibTrans" cxnId="{71BEED51-B954-414F-8E5E-39CA150FC44D}">
      <dgm:prSet/>
      <dgm:spPr/>
      <dgm:t>
        <a:bodyPr/>
        <a:lstStyle/>
        <a:p>
          <a:endParaRPr lang="ru-RU"/>
        </a:p>
      </dgm:t>
    </dgm:pt>
    <dgm:pt modelId="{62FA8A57-FA70-4C23-A73F-2B96DAED6B73}">
      <dgm:prSet custT="1"/>
      <dgm:spPr/>
      <dgm:t>
        <a:bodyPr/>
        <a:lstStyle/>
        <a:p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 (4 года)</a:t>
          </a:r>
        </a:p>
      </dgm:t>
    </dgm:pt>
    <dgm:pt modelId="{F4A6519B-BE7A-4E98-B001-3344943A38FA}" type="parTrans" cxnId="{0D376B9E-38C9-43B2-832F-6CB9D071C1E7}">
      <dgm:prSet/>
      <dgm:spPr/>
      <dgm:t>
        <a:bodyPr/>
        <a:lstStyle/>
        <a:p>
          <a:endParaRPr lang="ru-RU"/>
        </a:p>
      </dgm:t>
    </dgm:pt>
    <dgm:pt modelId="{E2BCEF1B-A7B2-4D5F-830F-4CEEBD738C51}" type="sibTrans" cxnId="{0D376B9E-38C9-43B2-832F-6CB9D071C1E7}">
      <dgm:prSet/>
      <dgm:spPr/>
      <dgm:t>
        <a:bodyPr/>
        <a:lstStyle/>
        <a:p>
          <a:endParaRPr lang="ru-RU"/>
        </a:p>
      </dgm:t>
    </dgm:pt>
    <dgm:pt modelId="{7232A21C-0E2C-48AD-BFE7-319637C86E52}">
      <dgm:prSet custT="1"/>
      <dgm:spPr/>
      <dgm:t>
        <a:bodyPr/>
        <a:lstStyle/>
        <a:p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 Экономическая безопасность – экономист (5 лет)</a:t>
          </a:r>
        </a:p>
      </dgm:t>
    </dgm:pt>
    <dgm:pt modelId="{0FF603CA-1F67-4FB6-94A9-E62B30FA5D21}" type="parTrans" cxnId="{7C010704-8608-4029-B26D-5CC4B0BCD422}">
      <dgm:prSet/>
      <dgm:spPr/>
      <dgm:t>
        <a:bodyPr/>
        <a:lstStyle/>
        <a:p>
          <a:endParaRPr lang="ru-RU"/>
        </a:p>
      </dgm:t>
    </dgm:pt>
    <dgm:pt modelId="{5F6D7C2A-FEF7-4C70-AAAE-8FDFEF6C713D}" type="sibTrans" cxnId="{7C010704-8608-4029-B26D-5CC4B0BCD422}">
      <dgm:prSet/>
      <dgm:spPr/>
      <dgm:t>
        <a:bodyPr/>
        <a:lstStyle/>
        <a:p>
          <a:endParaRPr lang="ru-RU"/>
        </a:p>
      </dgm:t>
    </dgm:pt>
    <dgm:pt modelId="{7043587C-D877-4F3F-A3CB-578E304F37E1}" type="pres">
      <dgm:prSet presAssocID="{E54E0F0E-0025-465E-9878-D07300EAED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57E2C-3DF6-48E1-BB0E-A898273D9E5D}" type="pres">
      <dgm:prSet presAssocID="{81B3E150-0A99-4F4D-B1DC-D0970D923CDD}" presName="composite" presStyleCnt="0"/>
      <dgm:spPr/>
    </dgm:pt>
    <dgm:pt modelId="{D7371B88-D429-4DAE-848C-1338A5783670}" type="pres">
      <dgm:prSet presAssocID="{81B3E150-0A99-4F4D-B1DC-D0970D923C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00B5A-B177-4A34-A585-B026A073AC4D}" type="pres">
      <dgm:prSet presAssocID="{81B3E150-0A99-4F4D-B1DC-D0970D923CDD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1F738-9ACA-4E02-AE37-3C7122D75405}" type="pres">
      <dgm:prSet presAssocID="{BB2EDCB4-0D6C-4215-867B-5725D9483942}" presName="space" presStyleCnt="0"/>
      <dgm:spPr/>
    </dgm:pt>
    <dgm:pt modelId="{94C1BF13-FA40-4DF0-B121-CA45AD59738A}" type="pres">
      <dgm:prSet presAssocID="{3E932452-2DC4-43D9-A81C-CDFFEF34FFDB}" presName="composite" presStyleCnt="0"/>
      <dgm:spPr/>
    </dgm:pt>
    <dgm:pt modelId="{F33329C8-E56D-47F5-8E62-26A0687CCF23}" type="pres">
      <dgm:prSet presAssocID="{3E932452-2DC4-43D9-A81C-CDFFEF34FFD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DB8A-CE89-4068-92F4-28D7965CD742}" type="pres">
      <dgm:prSet presAssocID="{3E932452-2DC4-43D9-A81C-CDFFEF34FFD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BC6564-3E71-4BFB-B919-86BC4A2D5CDD}" srcId="{E54E0F0E-0025-465E-9878-D07300EAEDC3}" destId="{3E932452-2DC4-43D9-A81C-CDFFEF34FFDB}" srcOrd="1" destOrd="0" parTransId="{40188BEF-2C9B-41F1-AC5D-FF8ED80FBC51}" sibTransId="{FBEFC5C1-FDA1-4F44-AB25-6A958028C3B8}"/>
    <dgm:cxn modelId="{CF75EBDC-690D-4871-830B-7F81382A4D33}" type="presOf" srcId="{7232A21C-0E2C-48AD-BFE7-319637C86E52}" destId="{4030DB8A-CE89-4068-92F4-28D7965CD742}" srcOrd="0" destOrd="2" presId="urn:microsoft.com/office/officeart/2005/8/layout/hList1"/>
    <dgm:cxn modelId="{7C010704-8608-4029-B26D-5CC4B0BCD422}" srcId="{3E932452-2DC4-43D9-A81C-CDFFEF34FFDB}" destId="{7232A21C-0E2C-48AD-BFE7-319637C86E52}" srcOrd="2" destOrd="0" parTransId="{0FF603CA-1F67-4FB6-94A9-E62B30FA5D21}" sibTransId="{5F6D7C2A-FEF7-4C70-AAAE-8FDFEF6C713D}"/>
    <dgm:cxn modelId="{A4C5B76A-519A-401A-94CE-F39318DED04B}" type="presOf" srcId="{C4658FB6-3BBA-48BC-B8D6-B0675F767CC6}" destId="{4C200B5A-B177-4A34-A585-B026A073AC4D}" srcOrd="0" destOrd="1" presId="urn:microsoft.com/office/officeart/2005/8/layout/hList1"/>
    <dgm:cxn modelId="{E332D85B-0751-4BC8-9AB8-85DC0D8FEA43}" type="presOf" srcId="{4FDB041D-4A65-447F-85F1-1F890B389B62}" destId="{4C200B5A-B177-4A34-A585-B026A073AC4D}" srcOrd="0" destOrd="2" presId="urn:microsoft.com/office/officeart/2005/8/layout/hList1"/>
    <dgm:cxn modelId="{7CE1657C-BBE1-46C8-B2FF-27826D6BD632}" type="presOf" srcId="{AF7B71F8-EBE1-4ADA-855B-3C168A8D2697}" destId="{4C200B5A-B177-4A34-A585-B026A073AC4D}" srcOrd="0" destOrd="0" presId="urn:microsoft.com/office/officeart/2005/8/layout/hList1"/>
    <dgm:cxn modelId="{4F173F1D-8B46-40E8-946F-59ED04C87C1A}" srcId="{E54E0F0E-0025-465E-9878-D07300EAEDC3}" destId="{81B3E150-0A99-4F4D-B1DC-D0970D923CDD}" srcOrd="0" destOrd="0" parTransId="{1B56D881-7AA6-4BDD-9C6E-1EECE95B6270}" sibTransId="{BB2EDCB4-0D6C-4215-867B-5725D9483942}"/>
    <dgm:cxn modelId="{3DA130D7-9C8D-4C9E-99BC-9EEB115CDB52}" srcId="{81B3E150-0A99-4F4D-B1DC-D0970D923CDD}" destId="{AF7B71F8-EBE1-4ADA-855B-3C168A8D2697}" srcOrd="0" destOrd="0" parTransId="{F583B925-1215-4FFC-93B0-1D81F34F913A}" sibTransId="{D481CBB7-27CB-41DF-8D2E-65D1B8DAE206}"/>
    <dgm:cxn modelId="{D0232CB0-A618-45D8-9895-AB77307B4ECA}" type="presOf" srcId="{62FA8A57-FA70-4C23-A73F-2B96DAED6B73}" destId="{4030DB8A-CE89-4068-92F4-28D7965CD742}" srcOrd="0" destOrd="1" presId="urn:microsoft.com/office/officeart/2005/8/layout/hList1"/>
    <dgm:cxn modelId="{B1BC0B0D-D7B8-4841-AAA4-49E2EB5939C7}" srcId="{3E932452-2DC4-43D9-A81C-CDFFEF34FFDB}" destId="{221E9809-E2DC-4E64-8BB5-B69072ADCE2B}" srcOrd="0" destOrd="0" parTransId="{7E066AC3-B261-4710-9DFF-97AB06DD43BC}" sibTransId="{78D6ABE3-028B-49F7-8536-97949458149B}"/>
    <dgm:cxn modelId="{DCB8E7E6-C315-4603-9E36-1A773E1F4CEC}" type="presOf" srcId="{81B3E150-0A99-4F4D-B1DC-D0970D923CDD}" destId="{D7371B88-D429-4DAE-848C-1338A5783670}" srcOrd="0" destOrd="0" presId="urn:microsoft.com/office/officeart/2005/8/layout/hList1"/>
    <dgm:cxn modelId="{71BEED51-B954-414F-8E5E-39CA150FC44D}" srcId="{81B3E150-0A99-4F4D-B1DC-D0970D923CDD}" destId="{C4658FB6-3BBA-48BC-B8D6-B0675F767CC6}" srcOrd="1" destOrd="0" parTransId="{A80222BC-8047-4CE1-BA26-685431A18ECC}" sibTransId="{3968FCB8-D4F4-40EB-9AF9-0F842B462279}"/>
    <dgm:cxn modelId="{0D376B9E-38C9-43B2-832F-6CB9D071C1E7}" srcId="{3E932452-2DC4-43D9-A81C-CDFFEF34FFDB}" destId="{62FA8A57-FA70-4C23-A73F-2B96DAED6B73}" srcOrd="1" destOrd="0" parTransId="{F4A6519B-BE7A-4E98-B001-3344943A38FA}" sibTransId="{E2BCEF1B-A7B2-4D5F-830F-4CEEBD738C51}"/>
    <dgm:cxn modelId="{C5B4473E-E6B0-4B0F-A6D9-42C3A2B8E15D}" type="presOf" srcId="{221E9809-E2DC-4E64-8BB5-B69072ADCE2B}" destId="{4030DB8A-CE89-4068-92F4-28D7965CD742}" srcOrd="0" destOrd="0" presId="urn:microsoft.com/office/officeart/2005/8/layout/hList1"/>
    <dgm:cxn modelId="{CD6DBAE9-66EB-4753-9ED7-8E887B067502}" type="presOf" srcId="{E54E0F0E-0025-465E-9878-D07300EAEDC3}" destId="{7043587C-D877-4F3F-A3CB-578E304F37E1}" srcOrd="0" destOrd="0" presId="urn:microsoft.com/office/officeart/2005/8/layout/hList1"/>
    <dgm:cxn modelId="{A8BD8D04-5DDC-49B4-AD42-746A66CE5169}" srcId="{81B3E150-0A99-4F4D-B1DC-D0970D923CDD}" destId="{4FDB041D-4A65-447F-85F1-1F890B389B62}" srcOrd="2" destOrd="0" parTransId="{849892F9-6DD3-4EEA-9307-FC417FD45AE3}" sibTransId="{46A830F6-A287-4A19-B51E-5E6861508A84}"/>
    <dgm:cxn modelId="{01BC80A9-C1E8-4628-BAD4-CDA6BC4B12C7}" type="presOf" srcId="{3E932452-2DC4-43D9-A81C-CDFFEF34FFDB}" destId="{F33329C8-E56D-47F5-8E62-26A0687CCF23}" srcOrd="0" destOrd="0" presId="urn:microsoft.com/office/officeart/2005/8/layout/hList1"/>
    <dgm:cxn modelId="{B5FE12C0-5EB8-4F02-9FF0-6A553AA860E6}" type="presParOf" srcId="{7043587C-D877-4F3F-A3CB-578E304F37E1}" destId="{93057E2C-3DF6-48E1-BB0E-A898273D9E5D}" srcOrd="0" destOrd="0" presId="urn:microsoft.com/office/officeart/2005/8/layout/hList1"/>
    <dgm:cxn modelId="{E17EEB81-2C6B-43AA-AC06-3B768F34000D}" type="presParOf" srcId="{93057E2C-3DF6-48E1-BB0E-A898273D9E5D}" destId="{D7371B88-D429-4DAE-848C-1338A5783670}" srcOrd="0" destOrd="0" presId="urn:microsoft.com/office/officeart/2005/8/layout/hList1"/>
    <dgm:cxn modelId="{E223A671-94A5-402F-90BA-454665EB13D5}" type="presParOf" srcId="{93057E2C-3DF6-48E1-BB0E-A898273D9E5D}" destId="{4C200B5A-B177-4A34-A585-B026A073AC4D}" srcOrd="1" destOrd="0" presId="urn:microsoft.com/office/officeart/2005/8/layout/hList1"/>
    <dgm:cxn modelId="{48362F8E-20E8-44C1-AD40-AD0A530CE31A}" type="presParOf" srcId="{7043587C-D877-4F3F-A3CB-578E304F37E1}" destId="{FD81F738-9ACA-4E02-AE37-3C7122D75405}" srcOrd="1" destOrd="0" presId="urn:microsoft.com/office/officeart/2005/8/layout/hList1"/>
    <dgm:cxn modelId="{7A728591-DEBE-459C-A97B-0C97365C1B4E}" type="presParOf" srcId="{7043587C-D877-4F3F-A3CB-578E304F37E1}" destId="{94C1BF13-FA40-4DF0-B121-CA45AD59738A}" srcOrd="2" destOrd="0" presId="urn:microsoft.com/office/officeart/2005/8/layout/hList1"/>
    <dgm:cxn modelId="{542ABD5E-9191-4E55-989D-18279F1269A8}" type="presParOf" srcId="{94C1BF13-FA40-4DF0-B121-CA45AD59738A}" destId="{F33329C8-E56D-47F5-8E62-26A0687CCF23}" srcOrd="0" destOrd="0" presId="urn:microsoft.com/office/officeart/2005/8/layout/hList1"/>
    <dgm:cxn modelId="{06D0DE9C-B814-4983-801E-AC538C9B38F8}" type="presParOf" srcId="{94C1BF13-FA40-4DF0-B121-CA45AD59738A}" destId="{4030DB8A-CE89-4068-92F4-28D7965CD7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71B88-D429-4DAE-848C-1338A5783670}">
      <dsp:nvSpPr>
        <dsp:cNvPr id="0" name=""/>
        <dsp:cNvSpPr/>
      </dsp:nvSpPr>
      <dsp:spPr>
        <a:xfrm>
          <a:off x="3331" y="25444"/>
          <a:ext cx="200314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Психология служебной деятельности (5 лет) </a:t>
          </a:r>
        </a:p>
      </dsp:txBody>
      <dsp:txXfrm>
        <a:off x="3331" y="25444"/>
        <a:ext cx="2003140" cy="748800"/>
      </dsp:txXfrm>
    </dsp:sp>
    <dsp:sp modelId="{4C200B5A-B177-4A34-A585-B026A073AC4D}">
      <dsp:nvSpPr>
        <dsp:cNvPr id="0" name=""/>
        <dsp:cNvSpPr/>
      </dsp:nvSpPr>
      <dsp:spPr>
        <a:xfrm>
          <a:off x="3331" y="774244"/>
          <a:ext cx="200314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Психология служебной деятельности – психолог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Педагогика и психология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девиантного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 поведения – социальный педагог</a:t>
          </a:r>
        </a:p>
      </dsp:txBody>
      <dsp:txXfrm>
        <a:off x="3331" y="774244"/>
        <a:ext cx="2003140" cy="1141920"/>
      </dsp:txXfrm>
    </dsp:sp>
    <dsp:sp modelId="{F33329C8-E56D-47F5-8E62-26A0687CCF23}">
      <dsp:nvSpPr>
        <dsp:cNvPr id="0" name=""/>
        <dsp:cNvSpPr/>
      </dsp:nvSpPr>
      <dsp:spPr>
        <a:xfrm>
          <a:off x="2286911" y="25444"/>
          <a:ext cx="200314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Международно- правовой (5 лет)</a:t>
          </a:r>
        </a:p>
      </dsp:txBody>
      <dsp:txXfrm>
        <a:off x="2286911" y="25444"/>
        <a:ext cx="2003140" cy="748800"/>
      </dsp:txXfrm>
    </dsp:sp>
    <dsp:sp modelId="{4030DB8A-CE89-4068-92F4-28D7965CD742}">
      <dsp:nvSpPr>
        <dsp:cNvPr id="0" name=""/>
        <dsp:cNvSpPr/>
      </dsp:nvSpPr>
      <dsp:spPr>
        <a:xfrm>
          <a:off x="2286911" y="774244"/>
          <a:ext cx="200314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</a:t>
          </a:r>
        </a:p>
      </dsp:txBody>
      <dsp:txXfrm>
        <a:off x="2286911" y="774244"/>
        <a:ext cx="2003140" cy="1141920"/>
      </dsp:txXfrm>
    </dsp:sp>
    <dsp:sp modelId="{4B404ABF-C144-40E4-AFE6-5D217E03008E}">
      <dsp:nvSpPr>
        <dsp:cNvPr id="0" name=""/>
        <dsp:cNvSpPr/>
      </dsp:nvSpPr>
      <dsp:spPr>
        <a:xfrm>
          <a:off x="4570491" y="25444"/>
          <a:ext cx="200314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Судебная экспертиза (5 лет)</a:t>
          </a:r>
        </a:p>
      </dsp:txBody>
      <dsp:txXfrm>
        <a:off x="4570491" y="25444"/>
        <a:ext cx="2003140" cy="748800"/>
      </dsp:txXfrm>
    </dsp:sp>
    <dsp:sp modelId="{C05678BF-A04B-4076-A779-D0F51F4E99CC}">
      <dsp:nvSpPr>
        <dsp:cNvPr id="0" name=""/>
        <dsp:cNvSpPr/>
      </dsp:nvSpPr>
      <dsp:spPr>
        <a:xfrm>
          <a:off x="4570491" y="774244"/>
          <a:ext cx="200314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Судебный эксперт – судебный эксперт</a:t>
          </a:r>
        </a:p>
      </dsp:txBody>
      <dsp:txXfrm>
        <a:off x="4570491" y="774244"/>
        <a:ext cx="2003140" cy="1141920"/>
      </dsp:txXfrm>
    </dsp:sp>
    <dsp:sp modelId="{53138CF9-2259-4395-B36A-539CBA8C3923}">
      <dsp:nvSpPr>
        <dsp:cNvPr id="0" name=""/>
        <dsp:cNvSpPr/>
      </dsp:nvSpPr>
      <dsp:spPr>
        <a:xfrm>
          <a:off x="6854071" y="25444"/>
          <a:ext cx="200314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органов предварительного расследования (5 лет)</a:t>
          </a:r>
        </a:p>
      </dsp:txBody>
      <dsp:txXfrm>
        <a:off x="6854071" y="25444"/>
        <a:ext cx="2003140" cy="748800"/>
      </dsp:txXfrm>
    </dsp:sp>
    <dsp:sp modelId="{12B6C591-4211-4243-AD2D-06430D3043BD}">
      <dsp:nvSpPr>
        <dsp:cNvPr id="0" name=""/>
        <dsp:cNvSpPr/>
      </dsp:nvSpPr>
      <dsp:spPr>
        <a:xfrm>
          <a:off x="6854071" y="774244"/>
          <a:ext cx="2003140" cy="11419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</a:t>
          </a:r>
        </a:p>
      </dsp:txBody>
      <dsp:txXfrm>
        <a:off x="6854071" y="774244"/>
        <a:ext cx="2003140" cy="1141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71B88-D429-4DAE-848C-1338A5783670}">
      <dsp:nvSpPr>
        <dsp:cNvPr id="0" name=""/>
        <dsp:cNvSpPr/>
      </dsp:nvSpPr>
      <dsp:spPr>
        <a:xfrm>
          <a:off x="3331" y="12775"/>
          <a:ext cx="2003140" cy="801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оперативных подразделений полиции (4 года)</a:t>
          </a:r>
        </a:p>
      </dsp:txBody>
      <dsp:txXfrm>
        <a:off x="3331" y="12775"/>
        <a:ext cx="2003140" cy="801256"/>
      </dsp:txXfrm>
    </dsp:sp>
    <dsp:sp modelId="{4C200B5A-B177-4A34-A585-B026A073AC4D}">
      <dsp:nvSpPr>
        <dsp:cNvPr id="0" name=""/>
        <dsp:cNvSpPr/>
      </dsp:nvSpPr>
      <dsp:spPr>
        <a:xfrm>
          <a:off x="3331" y="814032"/>
          <a:ext cx="2003140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</a:t>
          </a:r>
        </a:p>
      </dsp:txBody>
      <dsp:txXfrm>
        <a:off x="3331" y="814032"/>
        <a:ext cx="2003140" cy="1405440"/>
      </dsp:txXfrm>
    </dsp:sp>
    <dsp:sp modelId="{F33329C8-E56D-47F5-8E62-26A0687CCF23}">
      <dsp:nvSpPr>
        <dsp:cNvPr id="0" name=""/>
        <dsp:cNvSpPr/>
      </dsp:nvSpPr>
      <dsp:spPr>
        <a:xfrm>
          <a:off x="2286911" y="12775"/>
          <a:ext cx="2003140" cy="801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полиции по охране общественного порядка (4 года)</a:t>
          </a:r>
        </a:p>
      </dsp:txBody>
      <dsp:txXfrm>
        <a:off x="2286911" y="12775"/>
        <a:ext cx="2003140" cy="801256"/>
      </dsp:txXfrm>
    </dsp:sp>
    <dsp:sp modelId="{4030DB8A-CE89-4068-92F4-28D7965CD742}">
      <dsp:nvSpPr>
        <dsp:cNvPr id="0" name=""/>
        <dsp:cNvSpPr/>
      </dsp:nvSpPr>
      <dsp:spPr>
        <a:xfrm>
          <a:off x="2286911" y="814032"/>
          <a:ext cx="2003140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</a:t>
          </a:r>
        </a:p>
      </dsp:txBody>
      <dsp:txXfrm>
        <a:off x="2286911" y="814032"/>
        <a:ext cx="2003140" cy="1405440"/>
      </dsp:txXfrm>
    </dsp:sp>
    <dsp:sp modelId="{4B404ABF-C144-40E4-AFE6-5D217E03008E}">
      <dsp:nvSpPr>
        <dsp:cNvPr id="0" name=""/>
        <dsp:cNvSpPr/>
      </dsp:nvSpPr>
      <dsp:spPr>
        <a:xfrm>
          <a:off x="4570491" y="12775"/>
          <a:ext cx="2003140" cy="801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для подразделений эконом-ой безопасности и противодействия </a:t>
          </a:r>
          <a:r>
            <a:rPr lang="ru-RU" sz="1300" kern="1200" dirty="0" err="1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корупции</a:t>
          </a:r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 (5 лет)</a:t>
          </a:r>
        </a:p>
      </dsp:txBody>
      <dsp:txXfrm>
        <a:off x="4570491" y="12775"/>
        <a:ext cx="2003140" cy="801256"/>
      </dsp:txXfrm>
    </dsp:sp>
    <dsp:sp modelId="{C05678BF-A04B-4076-A779-D0F51F4E99CC}">
      <dsp:nvSpPr>
        <dsp:cNvPr id="0" name=""/>
        <dsp:cNvSpPr/>
      </dsp:nvSpPr>
      <dsp:spPr>
        <a:xfrm>
          <a:off x="4570491" y="814032"/>
          <a:ext cx="2003140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Экономическая безопасность – экономист</a:t>
          </a:r>
        </a:p>
      </dsp:txBody>
      <dsp:txXfrm>
        <a:off x="4570491" y="814032"/>
        <a:ext cx="2003140" cy="1405440"/>
      </dsp:txXfrm>
    </dsp:sp>
    <dsp:sp modelId="{53138CF9-2259-4395-B36A-539CBA8C3923}">
      <dsp:nvSpPr>
        <dsp:cNvPr id="0" name=""/>
        <dsp:cNvSpPr/>
      </dsp:nvSpPr>
      <dsp:spPr>
        <a:xfrm>
          <a:off x="6854071" y="12775"/>
          <a:ext cx="2003140" cy="801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Подготовка сотрудников в области информационной безопасности (5 лет)</a:t>
          </a:r>
        </a:p>
      </dsp:txBody>
      <dsp:txXfrm>
        <a:off x="6854071" y="12775"/>
        <a:ext cx="2003140" cy="801256"/>
      </dsp:txXfrm>
    </dsp:sp>
    <dsp:sp modelId="{12B6C591-4211-4243-AD2D-06430D3043BD}">
      <dsp:nvSpPr>
        <dsp:cNvPr id="0" name=""/>
        <dsp:cNvSpPr/>
      </dsp:nvSpPr>
      <dsp:spPr>
        <a:xfrm>
          <a:off x="6854071" y="814032"/>
          <a:ext cx="2003140" cy="1405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Информ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. безопасность автоматизированных систем – специалист по защите информации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Безопасность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информ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. технологий  – специалист по защите информации</a:t>
          </a:r>
        </a:p>
      </dsp:txBody>
      <dsp:txXfrm>
        <a:off x="6854071" y="814032"/>
        <a:ext cx="2003140" cy="1405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71B88-D429-4DAE-848C-1338A5783670}">
      <dsp:nvSpPr>
        <dsp:cNvPr id="0" name=""/>
        <dsp:cNvSpPr/>
      </dsp:nvSpPr>
      <dsp:spPr>
        <a:xfrm>
          <a:off x="43" y="4351"/>
          <a:ext cx="4140400" cy="141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Московский областной филиал</a:t>
          </a:r>
        </a:p>
      </dsp:txBody>
      <dsp:txXfrm>
        <a:off x="43" y="4351"/>
        <a:ext cx="4140400" cy="1411200"/>
      </dsp:txXfrm>
    </dsp:sp>
    <dsp:sp modelId="{4C200B5A-B177-4A34-A585-B026A073AC4D}">
      <dsp:nvSpPr>
        <dsp:cNvPr id="0" name=""/>
        <dsp:cNvSpPr/>
      </dsp:nvSpPr>
      <dsp:spPr>
        <a:xfrm>
          <a:off x="43" y="1415552"/>
          <a:ext cx="4140400" cy="2152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 (5 лет)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 (4 года)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Times New Roman" panose="02020603050405020304" charset="0"/>
            <a:ea typeface="+mn-ea"/>
            <a:cs typeface="Times New Roman" panose="02020603050405020304" charset="0"/>
          </a:endParaRPr>
        </a:p>
      </dsp:txBody>
      <dsp:txXfrm>
        <a:off x="43" y="1415552"/>
        <a:ext cx="4140400" cy="2152080"/>
      </dsp:txXfrm>
    </dsp:sp>
    <dsp:sp modelId="{F33329C8-E56D-47F5-8E62-26A0687CCF23}">
      <dsp:nvSpPr>
        <dsp:cNvPr id="0" name=""/>
        <dsp:cNvSpPr/>
      </dsp:nvSpPr>
      <dsp:spPr>
        <a:xfrm>
          <a:off x="4720099" y="4351"/>
          <a:ext cx="4140400" cy="141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lt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Рязанский филиал</a:t>
          </a:r>
        </a:p>
      </dsp:txBody>
      <dsp:txXfrm>
        <a:off x="4720099" y="4351"/>
        <a:ext cx="4140400" cy="1411200"/>
      </dsp:txXfrm>
    </dsp:sp>
    <dsp:sp modelId="{4030DB8A-CE89-4068-92F4-28D7965CD742}">
      <dsp:nvSpPr>
        <dsp:cNvPr id="0" name=""/>
        <dsp:cNvSpPr/>
      </dsp:nvSpPr>
      <dsp:spPr>
        <a:xfrm>
          <a:off x="4720099" y="1415552"/>
          <a:ext cx="4140400" cy="21520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Правовое обеспечение национальной безопасности – юрист (5 лет)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Обеспечение законности и правопорядка – бакалавр (4 года)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charset="0"/>
              <a:ea typeface="+mn-ea"/>
              <a:cs typeface="Times New Roman" panose="02020603050405020304" charset="0"/>
            </a:rPr>
            <a:t> Экономическая безопасность – экономист (5 лет)</a:t>
          </a:r>
        </a:p>
      </dsp:txBody>
      <dsp:txXfrm>
        <a:off x="4720099" y="1415552"/>
        <a:ext cx="4140400" cy="215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7520"/>
          </a:xfrm>
          <a:prstGeom prst="rect">
            <a:avLst/>
          </a:prstGeom>
        </p:spPr>
        <p:txBody>
          <a:bodyPr vert="horz" lIns="91158" tIns="45578" rIns="91158" bIns="455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7520"/>
          </a:xfrm>
          <a:prstGeom prst="rect">
            <a:avLst/>
          </a:prstGeom>
        </p:spPr>
        <p:txBody>
          <a:bodyPr vert="horz" lIns="91158" tIns="45578" rIns="91158" bIns="45578" rtlCol="0"/>
          <a:lstStyle>
            <a:lvl1pPr algn="r">
              <a:defRPr sz="1200"/>
            </a:lvl1pPr>
          </a:lstStyle>
          <a:p>
            <a:fld id="{4DB8797F-7BAE-4982-80D1-2F0D398A3E4A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708"/>
            <a:ext cx="2945659" cy="497520"/>
          </a:xfrm>
          <a:prstGeom prst="rect">
            <a:avLst/>
          </a:prstGeom>
        </p:spPr>
        <p:txBody>
          <a:bodyPr vert="horz" lIns="91158" tIns="45578" rIns="91158" bIns="455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708"/>
            <a:ext cx="2945659" cy="497520"/>
          </a:xfrm>
          <a:prstGeom prst="rect">
            <a:avLst/>
          </a:prstGeom>
        </p:spPr>
        <p:txBody>
          <a:bodyPr vert="horz" lIns="91158" tIns="45578" rIns="91158" bIns="45578" rtlCol="0" anchor="b"/>
          <a:lstStyle>
            <a:lvl1pPr algn="r">
              <a:defRPr sz="1200"/>
            </a:lvl1pPr>
          </a:lstStyle>
          <a:p>
            <a:fld id="{759774D4-A49E-4727-9B62-9C6D0FC03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9715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7" tIns="45855" rIns="91707" bIns="45855" numCol="1" anchor="t" anchorCtr="0" compatLnSpc="1">
            <a:prstTxWarp prst="textNoShape">
              <a:avLst/>
            </a:prstTxWarp>
          </a:bodyPr>
          <a:lstStyle>
            <a:lvl1pPr algn="l" defTabSz="917306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5" y="5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7" tIns="45855" rIns="91707" bIns="45855" numCol="1" anchor="t" anchorCtr="0" compatLnSpc="1">
            <a:prstTxWarp prst="textNoShape">
              <a:avLst/>
            </a:prstTxWarp>
          </a:bodyPr>
          <a:lstStyle>
            <a:lvl1pPr algn="r" defTabSz="917306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C547F1-D4C3-47A7-B6D0-8577A4990913}" type="datetimeFigureOut">
              <a:rPr lang="ru-RU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1363"/>
            <a:ext cx="66278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6471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7" tIns="45855" rIns="91707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9753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7" tIns="45855" rIns="91707" bIns="45855" numCol="1" anchor="b" anchorCtr="0" compatLnSpc="1">
            <a:prstTxWarp prst="textNoShape">
              <a:avLst/>
            </a:prstTxWarp>
          </a:bodyPr>
          <a:lstStyle>
            <a:lvl1pPr algn="l" defTabSz="917306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5" y="9429753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7" tIns="45855" rIns="91707" bIns="45855" numCol="1" anchor="b" anchorCtr="0" compatLnSpc="1">
            <a:prstTxWarp prst="textNoShape">
              <a:avLst/>
            </a:prstTxWarp>
          </a:bodyPr>
          <a:lstStyle>
            <a:lvl1pPr algn="r" defTabSz="917306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D97890F-040F-4EF7-BAA8-6488C506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32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0BCC-4693-4A6A-A8C9-A65AD446DA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75DB0-C5AC-48A7-A7ED-FBAD88CC27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021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8DE2-2E1B-412B-9EE1-B8327FFD71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4BE76-21C0-4D89-8615-F22B762742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7009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E337-5ACA-4FB3-A373-621C5B46EF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60B53-09FE-4856-B696-CC95AF9843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95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53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9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2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812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18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3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3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93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B181-DCE9-4E84-AA9D-B941B8B898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4307-C1E0-4D33-AA75-C35EE48F7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34167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35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09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827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76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36156" y="850107"/>
            <a:ext cx="2071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5703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42854B4-8B01-48BD-B0DA-4F9A87CE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C411C83-EB59-4756-86C6-BA9A894D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8418764-90A4-4C77-86C7-67600524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95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6"/>
          <p:cNvSpPr>
            <a:spLocks noGrp="1"/>
          </p:cNvSpPr>
          <p:nvPr>
            <p:ph type="body" sz="quarter" idx="14"/>
          </p:nvPr>
        </p:nvSpPr>
        <p:spPr>
          <a:xfrm>
            <a:off x="2242544" y="364972"/>
            <a:ext cx="4658915" cy="52253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43348" y="1"/>
            <a:ext cx="981710" cy="554745"/>
            <a:chOff x="500619" y="0"/>
            <a:chExt cx="1254120" cy="944905"/>
          </a:xfrm>
        </p:grpSpPr>
        <p:grpSp>
          <p:nvGrpSpPr>
            <p:cNvPr id="63" name="Group 62"/>
            <p:cNvGrpSpPr/>
            <p:nvPr/>
          </p:nvGrpSpPr>
          <p:grpSpPr>
            <a:xfrm>
              <a:off x="737475" y="479861"/>
              <a:ext cx="780409" cy="465044"/>
              <a:chOff x="4548188" y="2503488"/>
              <a:chExt cx="3095625" cy="1844675"/>
            </a:xfrm>
            <a:solidFill>
              <a:schemeClr val="accent6"/>
            </a:solidFill>
            <a:effectLst/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4548188" y="2559051"/>
                <a:ext cx="788988" cy="974725"/>
              </a:xfrm>
              <a:custGeom>
                <a:avLst/>
                <a:gdLst>
                  <a:gd name="T0" fmla="*/ 101 w 289"/>
                  <a:gd name="T1" fmla="*/ 92 h 357"/>
                  <a:gd name="T2" fmla="*/ 88 w 289"/>
                  <a:gd name="T3" fmla="*/ 127 h 357"/>
                  <a:gd name="T4" fmla="*/ 78 w 289"/>
                  <a:gd name="T5" fmla="*/ 162 h 357"/>
                  <a:gd name="T6" fmla="*/ 73 w 289"/>
                  <a:gd name="T7" fmla="*/ 179 h 357"/>
                  <a:gd name="T8" fmla="*/ 124 w 289"/>
                  <a:gd name="T9" fmla="*/ 173 h 357"/>
                  <a:gd name="T10" fmla="*/ 187 w 289"/>
                  <a:gd name="T11" fmla="*/ 167 h 357"/>
                  <a:gd name="T12" fmla="*/ 211 w 289"/>
                  <a:gd name="T13" fmla="*/ 174 h 357"/>
                  <a:gd name="T14" fmla="*/ 215 w 289"/>
                  <a:gd name="T15" fmla="*/ 186 h 357"/>
                  <a:gd name="T16" fmla="*/ 210 w 289"/>
                  <a:gd name="T17" fmla="*/ 200 h 357"/>
                  <a:gd name="T18" fmla="*/ 198 w 289"/>
                  <a:gd name="T19" fmla="*/ 205 h 357"/>
                  <a:gd name="T20" fmla="*/ 159 w 289"/>
                  <a:gd name="T21" fmla="*/ 208 h 357"/>
                  <a:gd name="T22" fmla="*/ 91 w 289"/>
                  <a:gd name="T23" fmla="*/ 228 h 357"/>
                  <a:gd name="T24" fmla="*/ 33 w 289"/>
                  <a:gd name="T25" fmla="*/ 347 h 357"/>
                  <a:gd name="T26" fmla="*/ 22 w 289"/>
                  <a:gd name="T27" fmla="*/ 357 h 357"/>
                  <a:gd name="T28" fmla="*/ 4 w 289"/>
                  <a:gd name="T29" fmla="*/ 350 h 357"/>
                  <a:gd name="T30" fmla="*/ 2 w 289"/>
                  <a:gd name="T31" fmla="*/ 309 h 357"/>
                  <a:gd name="T32" fmla="*/ 9 w 289"/>
                  <a:gd name="T33" fmla="*/ 267 h 357"/>
                  <a:gd name="T34" fmla="*/ 5 w 289"/>
                  <a:gd name="T35" fmla="*/ 245 h 357"/>
                  <a:gd name="T36" fmla="*/ 8 w 289"/>
                  <a:gd name="T37" fmla="*/ 217 h 357"/>
                  <a:gd name="T38" fmla="*/ 25 w 289"/>
                  <a:gd name="T39" fmla="*/ 202 h 357"/>
                  <a:gd name="T40" fmla="*/ 28 w 289"/>
                  <a:gd name="T41" fmla="*/ 193 h 357"/>
                  <a:gd name="T42" fmla="*/ 39 w 289"/>
                  <a:gd name="T43" fmla="*/ 154 h 357"/>
                  <a:gd name="T44" fmla="*/ 57 w 289"/>
                  <a:gd name="T45" fmla="*/ 90 h 357"/>
                  <a:gd name="T46" fmla="*/ 71 w 289"/>
                  <a:gd name="T47" fmla="*/ 48 h 357"/>
                  <a:gd name="T48" fmla="*/ 79 w 289"/>
                  <a:gd name="T49" fmla="*/ 29 h 357"/>
                  <a:gd name="T50" fmla="*/ 95 w 289"/>
                  <a:gd name="T51" fmla="*/ 15 h 357"/>
                  <a:gd name="T52" fmla="*/ 115 w 289"/>
                  <a:gd name="T53" fmla="*/ 21 h 357"/>
                  <a:gd name="T54" fmla="*/ 128 w 289"/>
                  <a:gd name="T55" fmla="*/ 25 h 357"/>
                  <a:gd name="T56" fmla="*/ 156 w 289"/>
                  <a:gd name="T57" fmla="*/ 19 h 357"/>
                  <a:gd name="T58" fmla="*/ 195 w 289"/>
                  <a:gd name="T59" fmla="*/ 9 h 357"/>
                  <a:gd name="T60" fmla="*/ 243 w 289"/>
                  <a:gd name="T61" fmla="*/ 1 h 357"/>
                  <a:gd name="T62" fmla="*/ 275 w 289"/>
                  <a:gd name="T63" fmla="*/ 0 h 357"/>
                  <a:gd name="T64" fmla="*/ 287 w 289"/>
                  <a:gd name="T65" fmla="*/ 6 h 357"/>
                  <a:gd name="T66" fmla="*/ 288 w 289"/>
                  <a:gd name="T67" fmla="*/ 18 h 357"/>
                  <a:gd name="T68" fmla="*/ 279 w 289"/>
                  <a:gd name="T69" fmla="*/ 30 h 357"/>
                  <a:gd name="T70" fmla="*/ 264 w 289"/>
                  <a:gd name="T71" fmla="*/ 36 h 357"/>
                  <a:gd name="T72" fmla="*/ 243 w 289"/>
                  <a:gd name="T73" fmla="*/ 40 h 357"/>
                  <a:gd name="T74" fmla="*/ 210 w 289"/>
                  <a:gd name="T75" fmla="*/ 46 h 357"/>
                  <a:gd name="T76" fmla="*/ 162 w 289"/>
                  <a:gd name="T77" fmla="*/ 58 h 357"/>
                  <a:gd name="T78" fmla="*/ 119 w 289"/>
                  <a:gd name="T79" fmla="*/ 7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9" h="357">
                    <a:moveTo>
                      <a:pt x="106" y="82"/>
                    </a:moveTo>
                    <a:cubicBezTo>
                      <a:pt x="104" y="84"/>
                      <a:pt x="103" y="87"/>
                      <a:pt x="101" y="92"/>
                    </a:cubicBezTo>
                    <a:cubicBezTo>
                      <a:pt x="99" y="96"/>
                      <a:pt x="97" y="102"/>
                      <a:pt x="95" y="108"/>
                    </a:cubicBezTo>
                    <a:cubicBezTo>
                      <a:pt x="92" y="114"/>
                      <a:pt x="90" y="121"/>
                      <a:pt x="88" y="127"/>
                    </a:cubicBezTo>
                    <a:cubicBezTo>
                      <a:pt x="86" y="134"/>
                      <a:pt x="84" y="140"/>
                      <a:pt x="82" y="146"/>
                    </a:cubicBezTo>
                    <a:cubicBezTo>
                      <a:pt x="80" y="152"/>
                      <a:pt x="79" y="158"/>
                      <a:pt x="78" y="162"/>
                    </a:cubicBezTo>
                    <a:cubicBezTo>
                      <a:pt x="76" y="167"/>
                      <a:pt x="76" y="170"/>
                      <a:pt x="75" y="171"/>
                    </a:cubicBezTo>
                    <a:cubicBezTo>
                      <a:pt x="75" y="173"/>
                      <a:pt x="74" y="175"/>
                      <a:pt x="73" y="179"/>
                    </a:cubicBezTo>
                    <a:cubicBezTo>
                      <a:pt x="73" y="182"/>
                      <a:pt x="72" y="185"/>
                      <a:pt x="71" y="188"/>
                    </a:cubicBezTo>
                    <a:cubicBezTo>
                      <a:pt x="89" y="182"/>
                      <a:pt x="107" y="177"/>
                      <a:pt x="124" y="173"/>
                    </a:cubicBezTo>
                    <a:cubicBezTo>
                      <a:pt x="141" y="169"/>
                      <a:pt x="159" y="167"/>
                      <a:pt x="176" y="167"/>
                    </a:cubicBezTo>
                    <a:cubicBezTo>
                      <a:pt x="179" y="167"/>
                      <a:pt x="182" y="167"/>
                      <a:pt x="187" y="167"/>
                    </a:cubicBezTo>
                    <a:cubicBezTo>
                      <a:pt x="191" y="167"/>
                      <a:pt x="195" y="168"/>
                      <a:pt x="200" y="169"/>
                    </a:cubicBezTo>
                    <a:cubicBezTo>
                      <a:pt x="204" y="170"/>
                      <a:pt x="208" y="172"/>
                      <a:pt x="211" y="174"/>
                    </a:cubicBezTo>
                    <a:cubicBezTo>
                      <a:pt x="214" y="176"/>
                      <a:pt x="215" y="179"/>
                      <a:pt x="215" y="183"/>
                    </a:cubicBezTo>
                    <a:cubicBezTo>
                      <a:pt x="215" y="184"/>
                      <a:pt x="215" y="185"/>
                      <a:pt x="215" y="186"/>
                    </a:cubicBezTo>
                    <a:cubicBezTo>
                      <a:pt x="215" y="188"/>
                      <a:pt x="215" y="190"/>
                      <a:pt x="214" y="193"/>
                    </a:cubicBezTo>
                    <a:cubicBezTo>
                      <a:pt x="213" y="195"/>
                      <a:pt x="212" y="197"/>
                      <a:pt x="210" y="200"/>
                    </a:cubicBezTo>
                    <a:cubicBezTo>
                      <a:pt x="208" y="202"/>
                      <a:pt x="206" y="204"/>
                      <a:pt x="203" y="205"/>
                    </a:cubicBezTo>
                    <a:cubicBezTo>
                      <a:pt x="202" y="205"/>
                      <a:pt x="200" y="205"/>
                      <a:pt x="198" y="205"/>
                    </a:cubicBezTo>
                    <a:cubicBezTo>
                      <a:pt x="197" y="205"/>
                      <a:pt x="195" y="205"/>
                      <a:pt x="193" y="205"/>
                    </a:cubicBezTo>
                    <a:cubicBezTo>
                      <a:pt x="182" y="205"/>
                      <a:pt x="171" y="206"/>
                      <a:pt x="159" y="208"/>
                    </a:cubicBezTo>
                    <a:cubicBezTo>
                      <a:pt x="148" y="210"/>
                      <a:pt x="137" y="212"/>
                      <a:pt x="125" y="216"/>
                    </a:cubicBezTo>
                    <a:cubicBezTo>
                      <a:pt x="114" y="219"/>
                      <a:pt x="102" y="223"/>
                      <a:pt x="91" y="228"/>
                    </a:cubicBezTo>
                    <a:cubicBezTo>
                      <a:pt x="79" y="233"/>
                      <a:pt x="68" y="238"/>
                      <a:pt x="57" y="243"/>
                    </a:cubicBezTo>
                    <a:cubicBezTo>
                      <a:pt x="33" y="347"/>
                      <a:pt x="33" y="347"/>
                      <a:pt x="33" y="347"/>
                    </a:cubicBezTo>
                    <a:cubicBezTo>
                      <a:pt x="32" y="349"/>
                      <a:pt x="31" y="352"/>
                      <a:pt x="29" y="354"/>
                    </a:cubicBezTo>
                    <a:cubicBezTo>
                      <a:pt x="26" y="356"/>
                      <a:pt x="24" y="357"/>
                      <a:pt x="22" y="357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10" y="357"/>
                      <a:pt x="6" y="354"/>
                      <a:pt x="4" y="350"/>
                    </a:cubicBezTo>
                    <a:cubicBezTo>
                      <a:pt x="1" y="345"/>
                      <a:pt x="0" y="338"/>
                      <a:pt x="0" y="331"/>
                    </a:cubicBezTo>
                    <a:cubicBezTo>
                      <a:pt x="0" y="324"/>
                      <a:pt x="1" y="317"/>
                      <a:pt x="2" y="309"/>
                    </a:cubicBezTo>
                    <a:cubicBezTo>
                      <a:pt x="3" y="302"/>
                      <a:pt x="4" y="294"/>
                      <a:pt x="6" y="287"/>
                    </a:cubicBezTo>
                    <a:cubicBezTo>
                      <a:pt x="7" y="280"/>
                      <a:pt x="8" y="273"/>
                      <a:pt x="9" y="267"/>
                    </a:cubicBezTo>
                    <a:cubicBezTo>
                      <a:pt x="11" y="261"/>
                      <a:pt x="11" y="256"/>
                      <a:pt x="11" y="253"/>
                    </a:cubicBezTo>
                    <a:cubicBezTo>
                      <a:pt x="9" y="250"/>
                      <a:pt x="7" y="248"/>
                      <a:pt x="5" y="245"/>
                    </a:cubicBezTo>
                    <a:cubicBezTo>
                      <a:pt x="4" y="242"/>
                      <a:pt x="3" y="238"/>
                      <a:pt x="3" y="233"/>
                    </a:cubicBezTo>
                    <a:cubicBezTo>
                      <a:pt x="3" y="227"/>
                      <a:pt x="4" y="221"/>
                      <a:pt x="8" y="217"/>
                    </a:cubicBezTo>
                    <a:cubicBezTo>
                      <a:pt x="12" y="213"/>
                      <a:pt x="17" y="209"/>
                      <a:pt x="23" y="205"/>
                    </a:cubicBezTo>
                    <a:cubicBezTo>
                      <a:pt x="23" y="204"/>
                      <a:pt x="24" y="203"/>
                      <a:pt x="25" y="202"/>
                    </a:cubicBezTo>
                    <a:cubicBezTo>
                      <a:pt x="25" y="201"/>
                      <a:pt x="26" y="199"/>
                      <a:pt x="26" y="198"/>
                    </a:cubicBezTo>
                    <a:cubicBezTo>
                      <a:pt x="27" y="196"/>
                      <a:pt x="28" y="195"/>
                      <a:pt x="28" y="193"/>
                    </a:cubicBezTo>
                    <a:cubicBezTo>
                      <a:pt x="28" y="192"/>
                      <a:pt x="29" y="190"/>
                      <a:pt x="29" y="189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43" y="140"/>
                      <a:pt x="46" y="128"/>
                      <a:pt x="49" y="118"/>
                    </a:cubicBezTo>
                    <a:cubicBezTo>
                      <a:pt x="52" y="107"/>
                      <a:pt x="55" y="98"/>
                      <a:pt x="57" y="90"/>
                    </a:cubicBezTo>
                    <a:cubicBezTo>
                      <a:pt x="60" y="82"/>
                      <a:pt x="62" y="74"/>
                      <a:pt x="64" y="68"/>
                    </a:cubicBezTo>
                    <a:cubicBezTo>
                      <a:pt x="66" y="61"/>
                      <a:pt x="68" y="55"/>
                      <a:pt x="71" y="48"/>
                    </a:cubicBezTo>
                    <a:cubicBezTo>
                      <a:pt x="71" y="46"/>
                      <a:pt x="72" y="43"/>
                      <a:pt x="74" y="40"/>
                    </a:cubicBezTo>
                    <a:cubicBezTo>
                      <a:pt x="75" y="36"/>
                      <a:pt x="77" y="32"/>
                      <a:pt x="79" y="29"/>
                    </a:cubicBezTo>
                    <a:cubicBezTo>
                      <a:pt x="81" y="25"/>
                      <a:pt x="84" y="22"/>
                      <a:pt x="86" y="19"/>
                    </a:cubicBezTo>
                    <a:cubicBezTo>
                      <a:pt x="89" y="16"/>
                      <a:pt x="92" y="15"/>
                      <a:pt x="95" y="15"/>
                    </a:cubicBezTo>
                    <a:cubicBezTo>
                      <a:pt x="102" y="15"/>
                      <a:pt x="107" y="16"/>
                      <a:pt x="110" y="17"/>
                    </a:cubicBezTo>
                    <a:cubicBezTo>
                      <a:pt x="112" y="18"/>
                      <a:pt x="114" y="20"/>
                      <a:pt x="115" y="21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20" y="26"/>
                      <a:pt x="123" y="26"/>
                      <a:pt x="128" y="25"/>
                    </a:cubicBezTo>
                    <a:cubicBezTo>
                      <a:pt x="133" y="24"/>
                      <a:pt x="137" y="23"/>
                      <a:pt x="142" y="22"/>
                    </a:cubicBezTo>
                    <a:cubicBezTo>
                      <a:pt x="147" y="21"/>
                      <a:pt x="152" y="20"/>
                      <a:pt x="156" y="19"/>
                    </a:cubicBezTo>
                    <a:cubicBezTo>
                      <a:pt x="161" y="18"/>
                      <a:pt x="164" y="17"/>
                      <a:pt x="166" y="16"/>
                    </a:cubicBezTo>
                    <a:cubicBezTo>
                      <a:pt x="176" y="13"/>
                      <a:pt x="186" y="11"/>
                      <a:pt x="195" y="9"/>
                    </a:cubicBezTo>
                    <a:cubicBezTo>
                      <a:pt x="204" y="7"/>
                      <a:pt x="212" y="5"/>
                      <a:pt x="220" y="4"/>
                    </a:cubicBezTo>
                    <a:cubicBezTo>
                      <a:pt x="228" y="2"/>
                      <a:pt x="235" y="1"/>
                      <a:pt x="243" y="1"/>
                    </a:cubicBezTo>
                    <a:cubicBezTo>
                      <a:pt x="250" y="0"/>
                      <a:pt x="257" y="0"/>
                      <a:pt x="265" y="0"/>
                    </a:cubicBezTo>
                    <a:cubicBezTo>
                      <a:pt x="268" y="0"/>
                      <a:pt x="272" y="0"/>
                      <a:pt x="275" y="0"/>
                    </a:cubicBezTo>
                    <a:cubicBezTo>
                      <a:pt x="278" y="1"/>
                      <a:pt x="280" y="1"/>
                      <a:pt x="282" y="2"/>
                    </a:cubicBezTo>
                    <a:cubicBezTo>
                      <a:pt x="284" y="3"/>
                      <a:pt x="286" y="4"/>
                      <a:pt x="287" y="6"/>
                    </a:cubicBezTo>
                    <a:cubicBezTo>
                      <a:pt x="289" y="8"/>
                      <a:pt x="289" y="10"/>
                      <a:pt x="289" y="12"/>
                    </a:cubicBezTo>
                    <a:cubicBezTo>
                      <a:pt x="289" y="14"/>
                      <a:pt x="289" y="16"/>
                      <a:pt x="288" y="18"/>
                    </a:cubicBezTo>
                    <a:cubicBezTo>
                      <a:pt x="288" y="20"/>
                      <a:pt x="287" y="22"/>
                      <a:pt x="285" y="24"/>
                    </a:cubicBezTo>
                    <a:cubicBezTo>
                      <a:pt x="284" y="26"/>
                      <a:pt x="282" y="28"/>
                      <a:pt x="279" y="30"/>
                    </a:cubicBezTo>
                    <a:cubicBezTo>
                      <a:pt x="277" y="32"/>
                      <a:pt x="274" y="34"/>
                      <a:pt x="270" y="34"/>
                    </a:cubicBezTo>
                    <a:cubicBezTo>
                      <a:pt x="269" y="35"/>
                      <a:pt x="267" y="35"/>
                      <a:pt x="264" y="36"/>
                    </a:cubicBezTo>
                    <a:cubicBezTo>
                      <a:pt x="261" y="36"/>
                      <a:pt x="258" y="37"/>
                      <a:pt x="254" y="38"/>
                    </a:cubicBezTo>
                    <a:cubicBezTo>
                      <a:pt x="251" y="38"/>
                      <a:pt x="247" y="39"/>
                      <a:pt x="243" y="40"/>
                    </a:cubicBezTo>
                    <a:cubicBezTo>
                      <a:pt x="238" y="40"/>
                      <a:pt x="234" y="41"/>
                      <a:pt x="231" y="42"/>
                    </a:cubicBezTo>
                    <a:cubicBezTo>
                      <a:pt x="225" y="43"/>
                      <a:pt x="218" y="45"/>
                      <a:pt x="210" y="46"/>
                    </a:cubicBezTo>
                    <a:cubicBezTo>
                      <a:pt x="203" y="48"/>
                      <a:pt x="195" y="50"/>
                      <a:pt x="187" y="52"/>
                    </a:cubicBezTo>
                    <a:cubicBezTo>
                      <a:pt x="179" y="54"/>
                      <a:pt x="170" y="56"/>
                      <a:pt x="162" y="58"/>
                    </a:cubicBezTo>
                    <a:cubicBezTo>
                      <a:pt x="154" y="61"/>
                      <a:pt x="146" y="63"/>
                      <a:pt x="139" y="66"/>
                    </a:cubicBezTo>
                    <a:cubicBezTo>
                      <a:pt x="132" y="68"/>
                      <a:pt x="125" y="71"/>
                      <a:pt x="119" y="74"/>
                    </a:cubicBezTo>
                    <a:cubicBezTo>
                      <a:pt x="114" y="76"/>
                      <a:pt x="109" y="79"/>
                      <a:pt x="10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5264151" y="2855913"/>
                <a:ext cx="525463" cy="642938"/>
              </a:xfrm>
              <a:custGeom>
                <a:avLst/>
                <a:gdLst>
                  <a:gd name="T0" fmla="*/ 1 w 193"/>
                  <a:gd name="T1" fmla="*/ 205 h 235"/>
                  <a:gd name="T2" fmla="*/ 8 w 193"/>
                  <a:gd name="T3" fmla="*/ 168 h 235"/>
                  <a:gd name="T4" fmla="*/ 16 w 193"/>
                  <a:gd name="T5" fmla="*/ 128 h 235"/>
                  <a:gd name="T6" fmla="*/ 25 w 193"/>
                  <a:gd name="T7" fmla="*/ 88 h 235"/>
                  <a:gd name="T8" fmla="*/ 32 w 193"/>
                  <a:gd name="T9" fmla="*/ 52 h 235"/>
                  <a:gd name="T10" fmla="*/ 31 w 193"/>
                  <a:gd name="T11" fmla="*/ 48 h 235"/>
                  <a:gd name="T12" fmla="*/ 31 w 193"/>
                  <a:gd name="T13" fmla="*/ 44 h 235"/>
                  <a:gd name="T14" fmla="*/ 32 w 193"/>
                  <a:gd name="T15" fmla="*/ 29 h 235"/>
                  <a:gd name="T16" fmla="*/ 35 w 193"/>
                  <a:gd name="T17" fmla="*/ 15 h 235"/>
                  <a:gd name="T18" fmla="*/ 41 w 193"/>
                  <a:gd name="T19" fmla="*/ 3 h 235"/>
                  <a:gd name="T20" fmla="*/ 51 w 193"/>
                  <a:gd name="T21" fmla="*/ 0 h 235"/>
                  <a:gd name="T22" fmla="*/ 62 w 193"/>
                  <a:gd name="T23" fmla="*/ 3 h 235"/>
                  <a:gd name="T24" fmla="*/ 69 w 193"/>
                  <a:gd name="T25" fmla="*/ 10 h 235"/>
                  <a:gd name="T26" fmla="*/ 72 w 193"/>
                  <a:gd name="T27" fmla="*/ 20 h 235"/>
                  <a:gd name="T28" fmla="*/ 72 w 193"/>
                  <a:gd name="T29" fmla="*/ 32 h 235"/>
                  <a:gd name="T30" fmla="*/ 72 w 193"/>
                  <a:gd name="T31" fmla="*/ 40 h 235"/>
                  <a:gd name="T32" fmla="*/ 72 w 193"/>
                  <a:gd name="T33" fmla="*/ 46 h 235"/>
                  <a:gd name="T34" fmla="*/ 86 w 193"/>
                  <a:gd name="T35" fmla="*/ 32 h 235"/>
                  <a:gd name="T36" fmla="*/ 102 w 193"/>
                  <a:gd name="T37" fmla="*/ 19 h 235"/>
                  <a:gd name="T38" fmla="*/ 120 w 193"/>
                  <a:gd name="T39" fmla="*/ 9 h 235"/>
                  <a:gd name="T40" fmla="*/ 139 w 193"/>
                  <a:gd name="T41" fmla="*/ 5 h 235"/>
                  <a:gd name="T42" fmla="*/ 147 w 193"/>
                  <a:gd name="T43" fmla="*/ 6 h 235"/>
                  <a:gd name="T44" fmla="*/ 155 w 193"/>
                  <a:gd name="T45" fmla="*/ 8 h 235"/>
                  <a:gd name="T46" fmla="*/ 165 w 193"/>
                  <a:gd name="T47" fmla="*/ 11 h 235"/>
                  <a:gd name="T48" fmla="*/ 175 w 193"/>
                  <a:gd name="T49" fmla="*/ 17 h 235"/>
                  <a:gd name="T50" fmla="*/ 188 w 193"/>
                  <a:gd name="T51" fmla="*/ 32 h 235"/>
                  <a:gd name="T52" fmla="*/ 193 w 193"/>
                  <a:gd name="T53" fmla="*/ 50 h 235"/>
                  <a:gd name="T54" fmla="*/ 192 w 193"/>
                  <a:gd name="T55" fmla="*/ 58 h 235"/>
                  <a:gd name="T56" fmla="*/ 188 w 193"/>
                  <a:gd name="T57" fmla="*/ 65 h 235"/>
                  <a:gd name="T58" fmla="*/ 182 w 193"/>
                  <a:gd name="T59" fmla="*/ 71 h 235"/>
                  <a:gd name="T60" fmla="*/ 175 w 193"/>
                  <a:gd name="T61" fmla="*/ 73 h 235"/>
                  <a:gd name="T62" fmla="*/ 165 w 193"/>
                  <a:gd name="T63" fmla="*/ 71 h 235"/>
                  <a:gd name="T64" fmla="*/ 155 w 193"/>
                  <a:gd name="T65" fmla="*/ 66 h 235"/>
                  <a:gd name="T66" fmla="*/ 152 w 193"/>
                  <a:gd name="T67" fmla="*/ 62 h 235"/>
                  <a:gd name="T68" fmla="*/ 149 w 193"/>
                  <a:gd name="T69" fmla="*/ 57 h 235"/>
                  <a:gd name="T70" fmla="*/ 146 w 193"/>
                  <a:gd name="T71" fmla="*/ 52 h 235"/>
                  <a:gd name="T72" fmla="*/ 144 w 193"/>
                  <a:gd name="T73" fmla="*/ 49 h 235"/>
                  <a:gd name="T74" fmla="*/ 141 w 193"/>
                  <a:gd name="T75" fmla="*/ 48 h 235"/>
                  <a:gd name="T76" fmla="*/ 139 w 193"/>
                  <a:gd name="T77" fmla="*/ 48 h 235"/>
                  <a:gd name="T78" fmla="*/ 116 w 193"/>
                  <a:gd name="T79" fmla="*/ 54 h 235"/>
                  <a:gd name="T80" fmla="*/ 95 w 193"/>
                  <a:gd name="T81" fmla="*/ 69 h 235"/>
                  <a:gd name="T82" fmla="*/ 78 w 193"/>
                  <a:gd name="T83" fmla="*/ 88 h 235"/>
                  <a:gd name="T84" fmla="*/ 64 w 193"/>
                  <a:gd name="T85" fmla="*/ 107 h 235"/>
                  <a:gd name="T86" fmla="*/ 53 w 193"/>
                  <a:gd name="T87" fmla="*/ 148 h 235"/>
                  <a:gd name="T88" fmla="*/ 42 w 193"/>
                  <a:gd name="T89" fmla="*/ 193 h 235"/>
                  <a:gd name="T90" fmla="*/ 42 w 193"/>
                  <a:gd name="T91" fmla="*/ 199 h 235"/>
                  <a:gd name="T92" fmla="*/ 41 w 193"/>
                  <a:gd name="T93" fmla="*/ 214 h 235"/>
                  <a:gd name="T94" fmla="*/ 38 w 193"/>
                  <a:gd name="T95" fmla="*/ 227 h 235"/>
                  <a:gd name="T96" fmla="*/ 31 w 193"/>
                  <a:gd name="T97" fmla="*/ 233 h 235"/>
                  <a:gd name="T98" fmla="*/ 20 w 193"/>
                  <a:gd name="T99" fmla="*/ 235 h 235"/>
                  <a:gd name="T100" fmla="*/ 5 w 193"/>
                  <a:gd name="T101" fmla="*/ 229 h 235"/>
                  <a:gd name="T102" fmla="*/ 0 w 193"/>
                  <a:gd name="T103" fmla="*/ 213 h 235"/>
                  <a:gd name="T104" fmla="*/ 1 w 193"/>
                  <a:gd name="T105" fmla="*/ 20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235">
                    <a:moveTo>
                      <a:pt x="1" y="205"/>
                    </a:moveTo>
                    <a:cubicBezTo>
                      <a:pt x="3" y="194"/>
                      <a:pt x="5" y="182"/>
                      <a:pt x="8" y="168"/>
                    </a:cubicBezTo>
                    <a:cubicBezTo>
                      <a:pt x="11" y="155"/>
                      <a:pt x="13" y="142"/>
                      <a:pt x="16" y="128"/>
                    </a:cubicBezTo>
                    <a:cubicBezTo>
                      <a:pt x="19" y="114"/>
                      <a:pt x="22" y="101"/>
                      <a:pt x="25" y="88"/>
                    </a:cubicBezTo>
                    <a:cubicBezTo>
                      <a:pt x="27" y="75"/>
                      <a:pt x="30" y="63"/>
                      <a:pt x="32" y="52"/>
                    </a:cubicBezTo>
                    <a:cubicBezTo>
                      <a:pt x="31" y="50"/>
                      <a:pt x="31" y="49"/>
                      <a:pt x="31" y="48"/>
                    </a:cubicBezTo>
                    <a:cubicBezTo>
                      <a:pt x="31" y="46"/>
                      <a:pt x="31" y="45"/>
                      <a:pt x="31" y="44"/>
                    </a:cubicBezTo>
                    <a:cubicBezTo>
                      <a:pt x="31" y="39"/>
                      <a:pt x="32" y="34"/>
                      <a:pt x="32" y="29"/>
                    </a:cubicBezTo>
                    <a:cubicBezTo>
                      <a:pt x="33" y="24"/>
                      <a:pt x="34" y="20"/>
                      <a:pt x="35" y="15"/>
                    </a:cubicBezTo>
                    <a:cubicBezTo>
                      <a:pt x="37" y="9"/>
                      <a:pt x="39" y="5"/>
                      <a:pt x="41" y="3"/>
                    </a:cubicBezTo>
                    <a:cubicBezTo>
                      <a:pt x="43" y="1"/>
                      <a:pt x="46" y="0"/>
                      <a:pt x="51" y="0"/>
                    </a:cubicBezTo>
                    <a:cubicBezTo>
                      <a:pt x="56" y="0"/>
                      <a:pt x="59" y="1"/>
                      <a:pt x="62" y="3"/>
                    </a:cubicBezTo>
                    <a:cubicBezTo>
                      <a:pt x="65" y="5"/>
                      <a:pt x="67" y="7"/>
                      <a:pt x="69" y="10"/>
                    </a:cubicBezTo>
                    <a:cubicBezTo>
                      <a:pt x="70" y="13"/>
                      <a:pt x="71" y="16"/>
                      <a:pt x="72" y="20"/>
                    </a:cubicBezTo>
                    <a:cubicBezTo>
                      <a:pt x="72" y="24"/>
                      <a:pt x="72" y="28"/>
                      <a:pt x="72" y="32"/>
                    </a:cubicBezTo>
                    <a:cubicBezTo>
                      <a:pt x="72" y="35"/>
                      <a:pt x="72" y="37"/>
                      <a:pt x="72" y="40"/>
                    </a:cubicBezTo>
                    <a:cubicBezTo>
                      <a:pt x="72" y="42"/>
                      <a:pt x="72" y="45"/>
                      <a:pt x="72" y="46"/>
                    </a:cubicBezTo>
                    <a:cubicBezTo>
                      <a:pt x="76" y="42"/>
                      <a:pt x="81" y="37"/>
                      <a:pt x="86" y="32"/>
                    </a:cubicBezTo>
                    <a:cubicBezTo>
                      <a:pt x="91" y="27"/>
                      <a:pt x="96" y="23"/>
                      <a:pt x="102" y="19"/>
                    </a:cubicBezTo>
                    <a:cubicBezTo>
                      <a:pt x="108" y="15"/>
                      <a:pt x="113" y="12"/>
                      <a:pt x="120" y="9"/>
                    </a:cubicBezTo>
                    <a:cubicBezTo>
                      <a:pt x="126" y="7"/>
                      <a:pt x="133" y="5"/>
                      <a:pt x="139" y="5"/>
                    </a:cubicBezTo>
                    <a:cubicBezTo>
                      <a:pt x="142" y="5"/>
                      <a:pt x="145" y="6"/>
                      <a:pt x="147" y="6"/>
                    </a:cubicBezTo>
                    <a:cubicBezTo>
                      <a:pt x="150" y="7"/>
                      <a:pt x="153" y="7"/>
                      <a:pt x="155" y="8"/>
                    </a:cubicBezTo>
                    <a:cubicBezTo>
                      <a:pt x="158" y="9"/>
                      <a:pt x="162" y="10"/>
                      <a:pt x="165" y="11"/>
                    </a:cubicBezTo>
                    <a:cubicBezTo>
                      <a:pt x="168" y="13"/>
                      <a:pt x="172" y="15"/>
                      <a:pt x="175" y="17"/>
                    </a:cubicBezTo>
                    <a:cubicBezTo>
                      <a:pt x="180" y="21"/>
                      <a:pt x="185" y="26"/>
                      <a:pt x="188" y="32"/>
                    </a:cubicBezTo>
                    <a:cubicBezTo>
                      <a:pt x="192" y="38"/>
                      <a:pt x="193" y="44"/>
                      <a:pt x="193" y="50"/>
                    </a:cubicBezTo>
                    <a:cubicBezTo>
                      <a:pt x="193" y="52"/>
                      <a:pt x="193" y="55"/>
                      <a:pt x="192" y="58"/>
                    </a:cubicBezTo>
                    <a:cubicBezTo>
                      <a:pt x="191" y="60"/>
                      <a:pt x="190" y="63"/>
                      <a:pt x="188" y="65"/>
                    </a:cubicBezTo>
                    <a:cubicBezTo>
                      <a:pt x="186" y="68"/>
                      <a:pt x="185" y="69"/>
                      <a:pt x="182" y="71"/>
                    </a:cubicBezTo>
                    <a:cubicBezTo>
                      <a:pt x="180" y="72"/>
                      <a:pt x="178" y="73"/>
                      <a:pt x="175" y="73"/>
                    </a:cubicBezTo>
                    <a:cubicBezTo>
                      <a:pt x="172" y="73"/>
                      <a:pt x="169" y="73"/>
                      <a:pt x="165" y="71"/>
                    </a:cubicBezTo>
                    <a:cubicBezTo>
                      <a:pt x="161" y="70"/>
                      <a:pt x="158" y="68"/>
                      <a:pt x="155" y="66"/>
                    </a:cubicBezTo>
                    <a:cubicBezTo>
                      <a:pt x="154" y="65"/>
                      <a:pt x="153" y="64"/>
                      <a:pt x="152" y="62"/>
                    </a:cubicBezTo>
                    <a:cubicBezTo>
                      <a:pt x="151" y="60"/>
                      <a:pt x="150" y="58"/>
                      <a:pt x="149" y="57"/>
                    </a:cubicBezTo>
                    <a:cubicBezTo>
                      <a:pt x="148" y="55"/>
                      <a:pt x="147" y="53"/>
                      <a:pt x="146" y="52"/>
                    </a:cubicBezTo>
                    <a:cubicBezTo>
                      <a:pt x="145" y="50"/>
                      <a:pt x="144" y="49"/>
                      <a:pt x="144" y="49"/>
                    </a:cubicBezTo>
                    <a:cubicBezTo>
                      <a:pt x="143" y="49"/>
                      <a:pt x="142" y="48"/>
                      <a:pt x="141" y="48"/>
                    </a:cubicBezTo>
                    <a:cubicBezTo>
                      <a:pt x="140" y="48"/>
                      <a:pt x="139" y="48"/>
                      <a:pt x="139" y="48"/>
                    </a:cubicBezTo>
                    <a:cubicBezTo>
                      <a:pt x="131" y="48"/>
                      <a:pt x="123" y="50"/>
                      <a:pt x="116" y="54"/>
                    </a:cubicBezTo>
                    <a:cubicBezTo>
                      <a:pt x="108" y="59"/>
                      <a:pt x="101" y="64"/>
                      <a:pt x="95" y="69"/>
                    </a:cubicBezTo>
                    <a:cubicBezTo>
                      <a:pt x="89" y="75"/>
                      <a:pt x="83" y="82"/>
                      <a:pt x="78" y="88"/>
                    </a:cubicBezTo>
                    <a:cubicBezTo>
                      <a:pt x="72" y="95"/>
                      <a:pt x="68" y="101"/>
                      <a:pt x="64" y="107"/>
                    </a:cubicBezTo>
                    <a:cubicBezTo>
                      <a:pt x="61" y="119"/>
                      <a:pt x="57" y="133"/>
                      <a:pt x="53" y="148"/>
                    </a:cubicBezTo>
                    <a:cubicBezTo>
                      <a:pt x="49" y="162"/>
                      <a:pt x="46" y="177"/>
                      <a:pt x="42" y="193"/>
                    </a:cubicBezTo>
                    <a:cubicBezTo>
                      <a:pt x="42" y="199"/>
                      <a:pt x="42" y="199"/>
                      <a:pt x="42" y="199"/>
                    </a:cubicBezTo>
                    <a:cubicBezTo>
                      <a:pt x="42" y="204"/>
                      <a:pt x="42" y="209"/>
                      <a:pt x="41" y="214"/>
                    </a:cubicBezTo>
                    <a:cubicBezTo>
                      <a:pt x="41" y="218"/>
                      <a:pt x="40" y="223"/>
                      <a:pt x="38" y="227"/>
                    </a:cubicBezTo>
                    <a:cubicBezTo>
                      <a:pt x="37" y="229"/>
                      <a:pt x="34" y="231"/>
                      <a:pt x="31" y="233"/>
                    </a:cubicBezTo>
                    <a:cubicBezTo>
                      <a:pt x="28" y="234"/>
                      <a:pt x="24" y="235"/>
                      <a:pt x="20" y="235"/>
                    </a:cubicBezTo>
                    <a:cubicBezTo>
                      <a:pt x="13" y="235"/>
                      <a:pt x="8" y="233"/>
                      <a:pt x="5" y="229"/>
                    </a:cubicBezTo>
                    <a:cubicBezTo>
                      <a:pt x="1" y="224"/>
                      <a:pt x="0" y="219"/>
                      <a:pt x="0" y="213"/>
                    </a:cubicBezTo>
                    <a:cubicBezTo>
                      <a:pt x="0" y="211"/>
                      <a:pt x="0" y="208"/>
                      <a:pt x="1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71" name="Freeform 7"/>
              <p:cNvSpPr>
                <a:spLocks noEditPoints="1"/>
              </p:cNvSpPr>
              <p:nvPr/>
            </p:nvSpPr>
            <p:spPr bwMode="auto">
              <a:xfrm>
                <a:off x="5808663" y="2905126"/>
                <a:ext cx="546100" cy="590550"/>
              </a:xfrm>
              <a:custGeom>
                <a:avLst/>
                <a:gdLst>
                  <a:gd name="T0" fmla="*/ 0 w 200"/>
                  <a:gd name="T1" fmla="*/ 120 h 216"/>
                  <a:gd name="T2" fmla="*/ 5 w 200"/>
                  <a:gd name="T3" fmla="*/ 102 h 216"/>
                  <a:gd name="T4" fmla="*/ 20 w 200"/>
                  <a:gd name="T5" fmla="*/ 93 h 216"/>
                  <a:gd name="T6" fmla="*/ 28 w 200"/>
                  <a:gd name="T7" fmla="*/ 79 h 216"/>
                  <a:gd name="T8" fmla="*/ 41 w 200"/>
                  <a:gd name="T9" fmla="*/ 59 h 216"/>
                  <a:gd name="T10" fmla="*/ 60 w 200"/>
                  <a:gd name="T11" fmla="*/ 38 h 216"/>
                  <a:gd name="T12" fmla="*/ 83 w 200"/>
                  <a:gd name="T13" fmla="*/ 19 h 216"/>
                  <a:gd name="T14" fmla="*/ 109 w 200"/>
                  <a:gd name="T15" fmla="*/ 5 h 216"/>
                  <a:gd name="T16" fmla="*/ 140 w 200"/>
                  <a:gd name="T17" fmla="*/ 0 h 216"/>
                  <a:gd name="T18" fmla="*/ 164 w 200"/>
                  <a:gd name="T19" fmla="*/ 3 h 216"/>
                  <a:gd name="T20" fmla="*/ 181 w 200"/>
                  <a:gd name="T21" fmla="*/ 12 h 216"/>
                  <a:gd name="T22" fmla="*/ 191 w 200"/>
                  <a:gd name="T23" fmla="*/ 26 h 216"/>
                  <a:gd name="T24" fmla="*/ 194 w 200"/>
                  <a:gd name="T25" fmla="*/ 44 h 216"/>
                  <a:gd name="T26" fmla="*/ 192 w 200"/>
                  <a:gd name="T27" fmla="*/ 59 h 216"/>
                  <a:gd name="T28" fmla="*/ 180 w 200"/>
                  <a:gd name="T29" fmla="*/ 83 h 216"/>
                  <a:gd name="T30" fmla="*/ 158 w 200"/>
                  <a:gd name="T31" fmla="*/ 100 h 216"/>
                  <a:gd name="T32" fmla="*/ 132 w 200"/>
                  <a:gd name="T33" fmla="*/ 113 h 216"/>
                  <a:gd name="T34" fmla="*/ 103 w 200"/>
                  <a:gd name="T35" fmla="*/ 121 h 216"/>
                  <a:gd name="T36" fmla="*/ 75 w 200"/>
                  <a:gd name="T37" fmla="*/ 126 h 216"/>
                  <a:gd name="T38" fmla="*/ 52 w 200"/>
                  <a:gd name="T39" fmla="*/ 129 h 216"/>
                  <a:gd name="T40" fmla="*/ 49 w 200"/>
                  <a:gd name="T41" fmla="*/ 140 h 216"/>
                  <a:gd name="T42" fmla="*/ 47 w 200"/>
                  <a:gd name="T43" fmla="*/ 152 h 216"/>
                  <a:gd name="T44" fmla="*/ 58 w 200"/>
                  <a:gd name="T45" fmla="*/ 174 h 216"/>
                  <a:gd name="T46" fmla="*/ 88 w 200"/>
                  <a:gd name="T47" fmla="*/ 181 h 216"/>
                  <a:gd name="T48" fmla="*/ 110 w 200"/>
                  <a:gd name="T49" fmla="*/ 179 h 216"/>
                  <a:gd name="T50" fmla="*/ 129 w 200"/>
                  <a:gd name="T51" fmla="*/ 172 h 216"/>
                  <a:gd name="T52" fmla="*/ 146 w 200"/>
                  <a:gd name="T53" fmla="*/ 164 h 216"/>
                  <a:gd name="T54" fmla="*/ 161 w 200"/>
                  <a:gd name="T55" fmla="*/ 155 h 216"/>
                  <a:gd name="T56" fmla="*/ 177 w 200"/>
                  <a:gd name="T57" fmla="*/ 145 h 216"/>
                  <a:gd name="T58" fmla="*/ 191 w 200"/>
                  <a:gd name="T59" fmla="*/ 141 h 216"/>
                  <a:gd name="T60" fmla="*/ 198 w 200"/>
                  <a:gd name="T61" fmla="*/ 144 h 216"/>
                  <a:gd name="T62" fmla="*/ 200 w 200"/>
                  <a:gd name="T63" fmla="*/ 150 h 216"/>
                  <a:gd name="T64" fmla="*/ 200 w 200"/>
                  <a:gd name="T65" fmla="*/ 154 h 216"/>
                  <a:gd name="T66" fmla="*/ 200 w 200"/>
                  <a:gd name="T67" fmla="*/ 157 h 216"/>
                  <a:gd name="T68" fmla="*/ 195 w 200"/>
                  <a:gd name="T69" fmla="*/ 169 h 216"/>
                  <a:gd name="T70" fmla="*/ 186 w 200"/>
                  <a:gd name="T71" fmla="*/ 180 h 216"/>
                  <a:gd name="T72" fmla="*/ 135 w 200"/>
                  <a:gd name="T73" fmla="*/ 208 h 216"/>
                  <a:gd name="T74" fmla="*/ 80 w 200"/>
                  <a:gd name="T75" fmla="*/ 216 h 216"/>
                  <a:gd name="T76" fmla="*/ 66 w 200"/>
                  <a:gd name="T77" fmla="*/ 215 h 216"/>
                  <a:gd name="T78" fmla="*/ 50 w 200"/>
                  <a:gd name="T79" fmla="*/ 213 h 216"/>
                  <a:gd name="T80" fmla="*/ 34 w 200"/>
                  <a:gd name="T81" fmla="*/ 206 h 216"/>
                  <a:gd name="T82" fmla="*/ 19 w 200"/>
                  <a:gd name="T83" fmla="*/ 196 h 216"/>
                  <a:gd name="T84" fmla="*/ 9 w 200"/>
                  <a:gd name="T85" fmla="*/ 179 h 216"/>
                  <a:gd name="T86" fmla="*/ 5 w 200"/>
                  <a:gd name="T87" fmla="*/ 156 h 216"/>
                  <a:gd name="T88" fmla="*/ 8 w 200"/>
                  <a:gd name="T89" fmla="*/ 131 h 216"/>
                  <a:gd name="T90" fmla="*/ 3 w 200"/>
                  <a:gd name="T91" fmla="*/ 128 h 216"/>
                  <a:gd name="T92" fmla="*/ 0 w 200"/>
                  <a:gd name="T93" fmla="*/ 120 h 216"/>
                  <a:gd name="T94" fmla="*/ 149 w 200"/>
                  <a:gd name="T95" fmla="*/ 54 h 216"/>
                  <a:gd name="T96" fmla="*/ 149 w 200"/>
                  <a:gd name="T97" fmla="*/ 52 h 216"/>
                  <a:gd name="T98" fmla="*/ 149 w 200"/>
                  <a:gd name="T99" fmla="*/ 50 h 216"/>
                  <a:gd name="T100" fmla="*/ 144 w 200"/>
                  <a:gd name="T101" fmla="*/ 40 h 216"/>
                  <a:gd name="T102" fmla="*/ 133 w 200"/>
                  <a:gd name="T103" fmla="*/ 37 h 216"/>
                  <a:gd name="T104" fmla="*/ 112 w 200"/>
                  <a:gd name="T105" fmla="*/ 42 h 216"/>
                  <a:gd name="T106" fmla="*/ 93 w 200"/>
                  <a:gd name="T107" fmla="*/ 56 h 216"/>
                  <a:gd name="T108" fmla="*/ 78 w 200"/>
                  <a:gd name="T109" fmla="*/ 74 h 216"/>
                  <a:gd name="T110" fmla="*/ 67 w 200"/>
                  <a:gd name="T111" fmla="*/ 91 h 216"/>
                  <a:gd name="T112" fmla="*/ 98 w 200"/>
                  <a:gd name="T113" fmla="*/ 86 h 216"/>
                  <a:gd name="T114" fmla="*/ 123 w 200"/>
                  <a:gd name="T115" fmla="*/ 78 h 216"/>
                  <a:gd name="T116" fmla="*/ 140 w 200"/>
                  <a:gd name="T117" fmla="*/ 67 h 216"/>
                  <a:gd name="T118" fmla="*/ 149 w 200"/>
                  <a:gd name="T119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16">
                    <a:moveTo>
                      <a:pt x="0" y="120"/>
                    </a:moveTo>
                    <a:cubicBezTo>
                      <a:pt x="0" y="113"/>
                      <a:pt x="2" y="107"/>
                      <a:pt x="5" y="102"/>
                    </a:cubicBezTo>
                    <a:cubicBezTo>
                      <a:pt x="9" y="98"/>
                      <a:pt x="14" y="95"/>
                      <a:pt x="20" y="93"/>
                    </a:cubicBezTo>
                    <a:cubicBezTo>
                      <a:pt x="22" y="89"/>
                      <a:pt x="24" y="85"/>
                      <a:pt x="28" y="79"/>
                    </a:cubicBezTo>
                    <a:cubicBezTo>
                      <a:pt x="32" y="73"/>
                      <a:pt x="36" y="66"/>
                      <a:pt x="41" y="59"/>
                    </a:cubicBezTo>
                    <a:cubicBezTo>
                      <a:pt x="47" y="52"/>
                      <a:pt x="53" y="45"/>
                      <a:pt x="60" y="38"/>
                    </a:cubicBezTo>
                    <a:cubicBezTo>
                      <a:pt x="67" y="31"/>
                      <a:pt x="74" y="25"/>
                      <a:pt x="83" y="19"/>
                    </a:cubicBezTo>
                    <a:cubicBezTo>
                      <a:pt x="91" y="13"/>
                      <a:pt x="100" y="9"/>
                      <a:pt x="109" y="5"/>
                    </a:cubicBezTo>
                    <a:cubicBezTo>
                      <a:pt x="119" y="1"/>
                      <a:pt x="129" y="0"/>
                      <a:pt x="140" y="0"/>
                    </a:cubicBezTo>
                    <a:cubicBezTo>
                      <a:pt x="149" y="0"/>
                      <a:pt x="157" y="1"/>
                      <a:pt x="164" y="3"/>
                    </a:cubicBezTo>
                    <a:cubicBezTo>
                      <a:pt x="171" y="5"/>
                      <a:pt x="176" y="8"/>
                      <a:pt x="181" y="12"/>
                    </a:cubicBezTo>
                    <a:cubicBezTo>
                      <a:pt x="185" y="16"/>
                      <a:pt x="189" y="21"/>
                      <a:pt x="191" y="26"/>
                    </a:cubicBezTo>
                    <a:cubicBezTo>
                      <a:pt x="193" y="32"/>
                      <a:pt x="194" y="38"/>
                      <a:pt x="194" y="44"/>
                    </a:cubicBezTo>
                    <a:cubicBezTo>
                      <a:pt x="194" y="49"/>
                      <a:pt x="193" y="55"/>
                      <a:pt x="192" y="59"/>
                    </a:cubicBezTo>
                    <a:cubicBezTo>
                      <a:pt x="190" y="68"/>
                      <a:pt x="186" y="76"/>
                      <a:pt x="180" y="83"/>
                    </a:cubicBezTo>
                    <a:cubicBezTo>
                      <a:pt x="174" y="89"/>
                      <a:pt x="167" y="95"/>
                      <a:pt x="158" y="100"/>
                    </a:cubicBezTo>
                    <a:cubicBezTo>
                      <a:pt x="150" y="105"/>
                      <a:pt x="141" y="109"/>
                      <a:pt x="132" y="113"/>
                    </a:cubicBezTo>
                    <a:cubicBezTo>
                      <a:pt x="122" y="116"/>
                      <a:pt x="113" y="119"/>
                      <a:pt x="103" y="121"/>
                    </a:cubicBezTo>
                    <a:cubicBezTo>
                      <a:pt x="93" y="123"/>
                      <a:pt x="84" y="125"/>
                      <a:pt x="75" y="126"/>
                    </a:cubicBezTo>
                    <a:cubicBezTo>
                      <a:pt x="67" y="127"/>
                      <a:pt x="59" y="128"/>
                      <a:pt x="52" y="129"/>
                    </a:cubicBezTo>
                    <a:cubicBezTo>
                      <a:pt x="51" y="132"/>
                      <a:pt x="50" y="135"/>
                      <a:pt x="49" y="140"/>
                    </a:cubicBezTo>
                    <a:cubicBezTo>
                      <a:pt x="48" y="144"/>
                      <a:pt x="47" y="148"/>
                      <a:pt x="47" y="152"/>
                    </a:cubicBezTo>
                    <a:cubicBezTo>
                      <a:pt x="47" y="161"/>
                      <a:pt x="51" y="169"/>
                      <a:pt x="58" y="174"/>
                    </a:cubicBezTo>
                    <a:cubicBezTo>
                      <a:pt x="65" y="179"/>
                      <a:pt x="75" y="181"/>
                      <a:pt x="88" y="181"/>
                    </a:cubicBezTo>
                    <a:cubicBezTo>
                      <a:pt x="96" y="181"/>
                      <a:pt x="103" y="180"/>
                      <a:pt x="110" y="179"/>
                    </a:cubicBezTo>
                    <a:cubicBezTo>
                      <a:pt x="116" y="177"/>
                      <a:pt x="123" y="175"/>
                      <a:pt x="129" y="172"/>
                    </a:cubicBezTo>
                    <a:cubicBezTo>
                      <a:pt x="135" y="170"/>
                      <a:pt x="141" y="167"/>
                      <a:pt x="146" y="164"/>
                    </a:cubicBezTo>
                    <a:cubicBezTo>
                      <a:pt x="152" y="161"/>
                      <a:pt x="156" y="158"/>
                      <a:pt x="161" y="155"/>
                    </a:cubicBezTo>
                    <a:cubicBezTo>
                      <a:pt x="167" y="151"/>
                      <a:pt x="172" y="148"/>
                      <a:pt x="177" y="145"/>
                    </a:cubicBezTo>
                    <a:cubicBezTo>
                      <a:pt x="182" y="142"/>
                      <a:pt x="187" y="141"/>
                      <a:pt x="191" y="141"/>
                    </a:cubicBezTo>
                    <a:cubicBezTo>
                      <a:pt x="195" y="141"/>
                      <a:pt x="197" y="142"/>
                      <a:pt x="198" y="144"/>
                    </a:cubicBezTo>
                    <a:cubicBezTo>
                      <a:pt x="200" y="146"/>
                      <a:pt x="200" y="148"/>
                      <a:pt x="200" y="150"/>
                    </a:cubicBezTo>
                    <a:cubicBezTo>
                      <a:pt x="200" y="152"/>
                      <a:pt x="200" y="153"/>
                      <a:pt x="200" y="154"/>
                    </a:cubicBezTo>
                    <a:cubicBezTo>
                      <a:pt x="200" y="155"/>
                      <a:pt x="200" y="156"/>
                      <a:pt x="200" y="157"/>
                    </a:cubicBezTo>
                    <a:cubicBezTo>
                      <a:pt x="199" y="161"/>
                      <a:pt x="197" y="165"/>
                      <a:pt x="195" y="169"/>
                    </a:cubicBezTo>
                    <a:cubicBezTo>
                      <a:pt x="192" y="174"/>
                      <a:pt x="189" y="177"/>
                      <a:pt x="186" y="180"/>
                    </a:cubicBezTo>
                    <a:cubicBezTo>
                      <a:pt x="169" y="193"/>
                      <a:pt x="152" y="202"/>
                      <a:pt x="135" y="208"/>
                    </a:cubicBezTo>
                    <a:cubicBezTo>
                      <a:pt x="118" y="213"/>
                      <a:pt x="99" y="216"/>
                      <a:pt x="80" y="216"/>
                    </a:cubicBezTo>
                    <a:cubicBezTo>
                      <a:pt x="76" y="216"/>
                      <a:pt x="71" y="216"/>
                      <a:pt x="66" y="215"/>
                    </a:cubicBezTo>
                    <a:cubicBezTo>
                      <a:pt x="61" y="215"/>
                      <a:pt x="56" y="214"/>
                      <a:pt x="50" y="213"/>
                    </a:cubicBezTo>
                    <a:cubicBezTo>
                      <a:pt x="45" y="211"/>
                      <a:pt x="39" y="209"/>
                      <a:pt x="34" y="206"/>
                    </a:cubicBezTo>
                    <a:cubicBezTo>
                      <a:pt x="28" y="204"/>
                      <a:pt x="24" y="200"/>
                      <a:pt x="19" y="196"/>
                    </a:cubicBezTo>
                    <a:cubicBezTo>
                      <a:pt x="15" y="191"/>
                      <a:pt x="12" y="186"/>
                      <a:pt x="9" y="179"/>
                    </a:cubicBezTo>
                    <a:cubicBezTo>
                      <a:pt x="7" y="173"/>
                      <a:pt x="5" y="165"/>
                      <a:pt x="5" y="156"/>
                    </a:cubicBezTo>
                    <a:cubicBezTo>
                      <a:pt x="5" y="148"/>
                      <a:pt x="6" y="140"/>
                      <a:pt x="8" y="131"/>
                    </a:cubicBezTo>
                    <a:cubicBezTo>
                      <a:pt x="6" y="131"/>
                      <a:pt x="4" y="130"/>
                      <a:pt x="3" y="128"/>
                    </a:cubicBezTo>
                    <a:cubicBezTo>
                      <a:pt x="1" y="126"/>
                      <a:pt x="0" y="123"/>
                      <a:pt x="0" y="120"/>
                    </a:cubicBezTo>
                    <a:close/>
                    <a:moveTo>
                      <a:pt x="149" y="54"/>
                    </a:moveTo>
                    <a:cubicBezTo>
                      <a:pt x="149" y="53"/>
                      <a:pt x="149" y="52"/>
                      <a:pt x="149" y="52"/>
                    </a:cubicBezTo>
                    <a:cubicBezTo>
                      <a:pt x="149" y="51"/>
                      <a:pt x="149" y="51"/>
                      <a:pt x="149" y="50"/>
                    </a:cubicBezTo>
                    <a:cubicBezTo>
                      <a:pt x="149" y="45"/>
                      <a:pt x="147" y="42"/>
                      <a:pt x="144" y="40"/>
                    </a:cubicBezTo>
                    <a:cubicBezTo>
                      <a:pt x="141" y="38"/>
                      <a:pt x="137" y="37"/>
                      <a:pt x="133" y="37"/>
                    </a:cubicBezTo>
                    <a:cubicBezTo>
                      <a:pt x="126" y="37"/>
                      <a:pt x="119" y="39"/>
                      <a:pt x="112" y="42"/>
                    </a:cubicBezTo>
                    <a:cubicBezTo>
                      <a:pt x="106" y="46"/>
                      <a:pt x="99" y="51"/>
                      <a:pt x="93" y="56"/>
                    </a:cubicBezTo>
                    <a:cubicBezTo>
                      <a:pt x="87" y="61"/>
                      <a:pt x="82" y="67"/>
                      <a:pt x="78" y="74"/>
                    </a:cubicBezTo>
                    <a:cubicBezTo>
                      <a:pt x="73" y="80"/>
                      <a:pt x="69" y="85"/>
                      <a:pt x="67" y="91"/>
                    </a:cubicBezTo>
                    <a:cubicBezTo>
                      <a:pt x="78" y="90"/>
                      <a:pt x="89" y="88"/>
                      <a:pt x="98" y="86"/>
                    </a:cubicBezTo>
                    <a:cubicBezTo>
                      <a:pt x="108" y="84"/>
                      <a:pt x="116" y="81"/>
                      <a:pt x="123" y="78"/>
                    </a:cubicBezTo>
                    <a:cubicBezTo>
                      <a:pt x="130" y="75"/>
                      <a:pt x="136" y="71"/>
                      <a:pt x="140" y="67"/>
                    </a:cubicBezTo>
                    <a:cubicBezTo>
                      <a:pt x="144" y="63"/>
                      <a:pt x="147" y="59"/>
                      <a:pt x="149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6451601" y="2851151"/>
                <a:ext cx="485775" cy="633413"/>
              </a:xfrm>
              <a:custGeom>
                <a:avLst/>
                <a:gdLst>
                  <a:gd name="T0" fmla="*/ 18 w 178"/>
                  <a:gd name="T1" fmla="*/ 190 h 232"/>
                  <a:gd name="T2" fmla="*/ 25 w 178"/>
                  <a:gd name="T3" fmla="*/ 192 h 232"/>
                  <a:gd name="T4" fmla="*/ 56 w 178"/>
                  <a:gd name="T5" fmla="*/ 190 h 232"/>
                  <a:gd name="T6" fmla="*/ 103 w 178"/>
                  <a:gd name="T7" fmla="*/ 175 h 232"/>
                  <a:gd name="T8" fmla="*/ 113 w 178"/>
                  <a:gd name="T9" fmla="*/ 160 h 232"/>
                  <a:gd name="T10" fmla="*/ 100 w 178"/>
                  <a:gd name="T11" fmla="*/ 145 h 232"/>
                  <a:gd name="T12" fmla="*/ 74 w 178"/>
                  <a:gd name="T13" fmla="*/ 134 h 232"/>
                  <a:gd name="T14" fmla="*/ 54 w 178"/>
                  <a:gd name="T15" fmla="*/ 125 h 232"/>
                  <a:gd name="T16" fmla="*/ 34 w 178"/>
                  <a:gd name="T17" fmla="*/ 106 h 232"/>
                  <a:gd name="T18" fmla="*/ 26 w 178"/>
                  <a:gd name="T19" fmla="*/ 86 h 232"/>
                  <a:gd name="T20" fmla="*/ 30 w 178"/>
                  <a:gd name="T21" fmla="*/ 65 h 232"/>
                  <a:gd name="T22" fmla="*/ 57 w 178"/>
                  <a:gd name="T23" fmla="*/ 34 h 232"/>
                  <a:gd name="T24" fmla="*/ 90 w 178"/>
                  <a:gd name="T25" fmla="*/ 13 h 232"/>
                  <a:gd name="T26" fmla="*/ 117 w 178"/>
                  <a:gd name="T27" fmla="*/ 2 h 232"/>
                  <a:gd name="T28" fmla="*/ 147 w 178"/>
                  <a:gd name="T29" fmla="*/ 1 h 232"/>
                  <a:gd name="T30" fmla="*/ 174 w 178"/>
                  <a:gd name="T31" fmla="*/ 12 h 232"/>
                  <a:gd name="T32" fmla="*/ 178 w 178"/>
                  <a:gd name="T33" fmla="*/ 32 h 232"/>
                  <a:gd name="T34" fmla="*/ 171 w 178"/>
                  <a:gd name="T35" fmla="*/ 48 h 232"/>
                  <a:gd name="T36" fmla="*/ 156 w 178"/>
                  <a:gd name="T37" fmla="*/ 49 h 232"/>
                  <a:gd name="T38" fmla="*/ 144 w 178"/>
                  <a:gd name="T39" fmla="*/ 40 h 232"/>
                  <a:gd name="T40" fmla="*/ 124 w 178"/>
                  <a:gd name="T41" fmla="*/ 40 h 232"/>
                  <a:gd name="T42" fmla="*/ 94 w 178"/>
                  <a:gd name="T43" fmla="*/ 53 h 232"/>
                  <a:gd name="T44" fmla="*/ 72 w 178"/>
                  <a:gd name="T45" fmla="*/ 72 h 232"/>
                  <a:gd name="T46" fmla="*/ 71 w 178"/>
                  <a:gd name="T47" fmla="*/ 87 h 232"/>
                  <a:gd name="T48" fmla="*/ 89 w 178"/>
                  <a:gd name="T49" fmla="*/ 97 h 232"/>
                  <a:gd name="T50" fmla="*/ 116 w 178"/>
                  <a:gd name="T51" fmla="*/ 108 h 232"/>
                  <a:gd name="T52" fmla="*/ 139 w 178"/>
                  <a:gd name="T53" fmla="*/ 120 h 232"/>
                  <a:gd name="T54" fmla="*/ 153 w 178"/>
                  <a:gd name="T55" fmla="*/ 136 h 232"/>
                  <a:gd name="T56" fmla="*/ 155 w 178"/>
                  <a:gd name="T57" fmla="*/ 153 h 232"/>
                  <a:gd name="T58" fmla="*/ 151 w 178"/>
                  <a:gd name="T59" fmla="*/ 169 h 232"/>
                  <a:gd name="T60" fmla="*/ 143 w 178"/>
                  <a:gd name="T61" fmla="*/ 186 h 232"/>
                  <a:gd name="T62" fmla="*/ 118 w 178"/>
                  <a:gd name="T63" fmla="*/ 207 h 232"/>
                  <a:gd name="T64" fmla="*/ 64 w 178"/>
                  <a:gd name="T65" fmla="*/ 229 h 232"/>
                  <a:gd name="T66" fmla="*/ 26 w 178"/>
                  <a:gd name="T67" fmla="*/ 230 h 232"/>
                  <a:gd name="T68" fmla="*/ 4 w 178"/>
                  <a:gd name="T69" fmla="*/ 216 h 232"/>
                  <a:gd name="T70" fmla="*/ 1 w 178"/>
                  <a:gd name="T71" fmla="*/ 201 h 232"/>
                  <a:gd name="T72" fmla="*/ 10 w 178"/>
                  <a:gd name="T73" fmla="*/ 19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232">
                    <a:moveTo>
                      <a:pt x="14" y="189"/>
                    </a:moveTo>
                    <a:cubicBezTo>
                      <a:pt x="15" y="189"/>
                      <a:pt x="17" y="190"/>
                      <a:pt x="18" y="190"/>
                    </a:cubicBezTo>
                    <a:cubicBezTo>
                      <a:pt x="19" y="190"/>
                      <a:pt x="20" y="191"/>
                      <a:pt x="21" y="191"/>
                    </a:cubicBezTo>
                    <a:cubicBezTo>
                      <a:pt x="22" y="191"/>
                      <a:pt x="24" y="192"/>
                      <a:pt x="25" y="192"/>
                    </a:cubicBezTo>
                    <a:cubicBezTo>
                      <a:pt x="27" y="192"/>
                      <a:pt x="29" y="192"/>
                      <a:pt x="32" y="192"/>
                    </a:cubicBezTo>
                    <a:cubicBezTo>
                      <a:pt x="39" y="192"/>
                      <a:pt x="47" y="192"/>
                      <a:pt x="56" y="190"/>
                    </a:cubicBezTo>
                    <a:cubicBezTo>
                      <a:pt x="65" y="189"/>
                      <a:pt x="74" y="186"/>
                      <a:pt x="82" y="184"/>
                    </a:cubicBezTo>
                    <a:cubicBezTo>
                      <a:pt x="90" y="181"/>
                      <a:pt x="97" y="179"/>
                      <a:pt x="103" y="175"/>
                    </a:cubicBezTo>
                    <a:cubicBezTo>
                      <a:pt x="109" y="172"/>
                      <a:pt x="112" y="169"/>
                      <a:pt x="113" y="165"/>
                    </a:cubicBezTo>
                    <a:cubicBezTo>
                      <a:pt x="113" y="163"/>
                      <a:pt x="113" y="162"/>
                      <a:pt x="113" y="160"/>
                    </a:cubicBezTo>
                    <a:cubicBezTo>
                      <a:pt x="113" y="158"/>
                      <a:pt x="112" y="155"/>
                      <a:pt x="110" y="152"/>
                    </a:cubicBezTo>
                    <a:cubicBezTo>
                      <a:pt x="107" y="150"/>
                      <a:pt x="104" y="148"/>
                      <a:pt x="100" y="145"/>
                    </a:cubicBezTo>
                    <a:cubicBezTo>
                      <a:pt x="96" y="143"/>
                      <a:pt x="91" y="141"/>
                      <a:pt x="87" y="139"/>
                    </a:cubicBezTo>
                    <a:cubicBezTo>
                      <a:pt x="82" y="137"/>
                      <a:pt x="78" y="136"/>
                      <a:pt x="74" y="134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2" y="129"/>
                      <a:pt x="58" y="127"/>
                      <a:pt x="54" y="125"/>
                    </a:cubicBezTo>
                    <a:cubicBezTo>
                      <a:pt x="50" y="123"/>
                      <a:pt x="46" y="120"/>
                      <a:pt x="43" y="117"/>
                    </a:cubicBezTo>
                    <a:cubicBezTo>
                      <a:pt x="39" y="114"/>
                      <a:pt x="36" y="110"/>
                      <a:pt x="34" y="106"/>
                    </a:cubicBezTo>
                    <a:cubicBezTo>
                      <a:pt x="31" y="102"/>
                      <a:pt x="29" y="98"/>
                      <a:pt x="28" y="93"/>
                    </a:cubicBezTo>
                    <a:cubicBezTo>
                      <a:pt x="27" y="90"/>
                      <a:pt x="27" y="88"/>
                      <a:pt x="26" y="86"/>
                    </a:cubicBezTo>
                    <a:cubicBezTo>
                      <a:pt x="26" y="84"/>
                      <a:pt x="26" y="81"/>
                      <a:pt x="26" y="79"/>
                    </a:cubicBezTo>
                    <a:cubicBezTo>
                      <a:pt x="26" y="75"/>
                      <a:pt x="27" y="70"/>
                      <a:pt x="30" y="65"/>
                    </a:cubicBezTo>
                    <a:cubicBezTo>
                      <a:pt x="33" y="59"/>
                      <a:pt x="37" y="54"/>
                      <a:pt x="41" y="49"/>
                    </a:cubicBezTo>
                    <a:cubicBezTo>
                      <a:pt x="46" y="44"/>
                      <a:pt x="51" y="39"/>
                      <a:pt x="57" y="34"/>
                    </a:cubicBezTo>
                    <a:cubicBezTo>
                      <a:pt x="63" y="29"/>
                      <a:pt x="69" y="25"/>
                      <a:pt x="76" y="22"/>
                    </a:cubicBezTo>
                    <a:cubicBezTo>
                      <a:pt x="80" y="19"/>
                      <a:pt x="85" y="16"/>
                      <a:pt x="90" y="13"/>
                    </a:cubicBezTo>
                    <a:cubicBezTo>
                      <a:pt x="94" y="10"/>
                      <a:pt x="98" y="8"/>
                      <a:pt x="103" y="6"/>
                    </a:cubicBezTo>
                    <a:cubicBezTo>
                      <a:pt x="107" y="4"/>
                      <a:pt x="112" y="3"/>
                      <a:pt x="117" y="2"/>
                    </a:cubicBezTo>
                    <a:cubicBezTo>
                      <a:pt x="121" y="0"/>
                      <a:pt x="126" y="0"/>
                      <a:pt x="132" y="0"/>
                    </a:cubicBezTo>
                    <a:cubicBezTo>
                      <a:pt x="136" y="0"/>
                      <a:pt x="141" y="0"/>
                      <a:pt x="147" y="1"/>
                    </a:cubicBezTo>
                    <a:cubicBezTo>
                      <a:pt x="153" y="1"/>
                      <a:pt x="158" y="2"/>
                      <a:pt x="162" y="4"/>
                    </a:cubicBezTo>
                    <a:cubicBezTo>
                      <a:pt x="167" y="6"/>
                      <a:pt x="171" y="8"/>
                      <a:pt x="174" y="12"/>
                    </a:cubicBezTo>
                    <a:cubicBezTo>
                      <a:pt x="177" y="15"/>
                      <a:pt x="178" y="20"/>
                      <a:pt x="178" y="25"/>
                    </a:cubicBezTo>
                    <a:cubicBezTo>
                      <a:pt x="178" y="27"/>
                      <a:pt x="178" y="29"/>
                      <a:pt x="178" y="32"/>
                    </a:cubicBezTo>
                    <a:cubicBezTo>
                      <a:pt x="177" y="35"/>
                      <a:pt x="176" y="38"/>
                      <a:pt x="175" y="41"/>
                    </a:cubicBezTo>
                    <a:cubicBezTo>
                      <a:pt x="174" y="44"/>
                      <a:pt x="173" y="46"/>
                      <a:pt x="171" y="48"/>
                    </a:cubicBezTo>
                    <a:cubicBezTo>
                      <a:pt x="170" y="50"/>
                      <a:pt x="168" y="51"/>
                      <a:pt x="165" y="51"/>
                    </a:cubicBezTo>
                    <a:cubicBezTo>
                      <a:pt x="162" y="51"/>
                      <a:pt x="159" y="50"/>
                      <a:pt x="156" y="49"/>
                    </a:cubicBezTo>
                    <a:cubicBezTo>
                      <a:pt x="154" y="48"/>
                      <a:pt x="152" y="46"/>
                      <a:pt x="150" y="44"/>
                    </a:cubicBezTo>
                    <a:cubicBezTo>
                      <a:pt x="148" y="43"/>
                      <a:pt x="146" y="41"/>
                      <a:pt x="144" y="40"/>
                    </a:cubicBezTo>
                    <a:cubicBezTo>
                      <a:pt x="142" y="38"/>
                      <a:pt x="140" y="38"/>
                      <a:pt x="137" y="38"/>
                    </a:cubicBezTo>
                    <a:cubicBezTo>
                      <a:pt x="133" y="38"/>
                      <a:pt x="129" y="38"/>
                      <a:pt x="124" y="40"/>
                    </a:cubicBezTo>
                    <a:cubicBezTo>
                      <a:pt x="119" y="41"/>
                      <a:pt x="114" y="43"/>
                      <a:pt x="109" y="45"/>
                    </a:cubicBezTo>
                    <a:cubicBezTo>
                      <a:pt x="104" y="47"/>
                      <a:pt x="99" y="50"/>
                      <a:pt x="94" y="53"/>
                    </a:cubicBezTo>
                    <a:cubicBezTo>
                      <a:pt x="89" y="56"/>
                      <a:pt x="85" y="59"/>
                      <a:pt x="81" y="62"/>
                    </a:cubicBezTo>
                    <a:cubicBezTo>
                      <a:pt x="77" y="66"/>
                      <a:pt x="74" y="69"/>
                      <a:pt x="72" y="72"/>
                    </a:cubicBezTo>
                    <a:cubicBezTo>
                      <a:pt x="69" y="75"/>
                      <a:pt x="68" y="78"/>
                      <a:pt x="68" y="80"/>
                    </a:cubicBezTo>
                    <a:cubicBezTo>
                      <a:pt x="68" y="83"/>
                      <a:pt x="69" y="85"/>
                      <a:pt x="71" y="87"/>
                    </a:cubicBezTo>
                    <a:cubicBezTo>
                      <a:pt x="72" y="89"/>
                      <a:pt x="75" y="90"/>
                      <a:pt x="77" y="91"/>
                    </a:cubicBezTo>
                    <a:cubicBezTo>
                      <a:pt x="81" y="93"/>
                      <a:pt x="85" y="95"/>
                      <a:pt x="89" y="97"/>
                    </a:cubicBezTo>
                    <a:cubicBezTo>
                      <a:pt x="94" y="99"/>
                      <a:pt x="98" y="101"/>
                      <a:pt x="103" y="103"/>
                    </a:cubicBezTo>
                    <a:cubicBezTo>
                      <a:pt x="108" y="105"/>
                      <a:pt x="112" y="107"/>
                      <a:pt x="116" y="108"/>
                    </a:cubicBezTo>
                    <a:cubicBezTo>
                      <a:pt x="121" y="110"/>
                      <a:pt x="125" y="112"/>
                      <a:pt x="128" y="114"/>
                    </a:cubicBezTo>
                    <a:cubicBezTo>
                      <a:pt x="132" y="116"/>
                      <a:pt x="136" y="118"/>
                      <a:pt x="139" y="120"/>
                    </a:cubicBezTo>
                    <a:cubicBezTo>
                      <a:pt x="143" y="122"/>
                      <a:pt x="146" y="125"/>
                      <a:pt x="148" y="127"/>
                    </a:cubicBezTo>
                    <a:cubicBezTo>
                      <a:pt x="150" y="130"/>
                      <a:pt x="152" y="133"/>
                      <a:pt x="153" y="136"/>
                    </a:cubicBezTo>
                    <a:cubicBezTo>
                      <a:pt x="155" y="139"/>
                      <a:pt x="155" y="143"/>
                      <a:pt x="155" y="147"/>
                    </a:cubicBezTo>
                    <a:cubicBezTo>
                      <a:pt x="155" y="149"/>
                      <a:pt x="155" y="151"/>
                      <a:pt x="155" y="153"/>
                    </a:cubicBezTo>
                    <a:cubicBezTo>
                      <a:pt x="154" y="155"/>
                      <a:pt x="154" y="158"/>
                      <a:pt x="153" y="160"/>
                    </a:cubicBezTo>
                    <a:cubicBezTo>
                      <a:pt x="153" y="163"/>
                      <a:pt x="152" y="165"/>
                      <a:pt x="151" y="169"/>
                    </a:cubicBezTo>
                    <a:cubicBezTo>
                      <a:pt x="150" y="172"/>
                      <a:pt x="148" y="175"/>
                      <a:pt x="147" y="178"/>
                    </a:cubicBezTo>
                    <a:cubicBezTo>
                      <a:pt x="146" y="181"/>
                      <a:pt x="144" y="184"/>
                      <a:pt x="143" y="186"/>
                    </a:cubicBezTo>
                    <a:cubicBezTo>
                      <a:pt x="142" y="189"/>
                      <a:pt x="140" y="190"/>
                      <a:pt x="139" y="191"/>
                    </a:cubicBezTo>
                    <a:cubicBezTo>
                      <a:pt x="133" y="197"/>
                      <a:pt x="126" y="202"/>
                      <a:pt x="118" y="207"/>
                    </a:cubicBezTo>
                    <a:cubicBezTo>
                      <a:pt x="109" y="212"/>
                      <a:pt x="100" y="216"/>
                      <a:pt x="91" y="220"/>
                    </a:cubicBezTo>
                    <a:cubicBezTo>
                      <a:pt x="82" y="224"/>
                      <a:pt x="73" y="227"/>
                      <a:pt x="64" y="229"/>
                    </a:cubicBezTo>
                    <a:cubicBezTo>
                      <a:pt x="55" y="231"/>
                      <a:pt x="47" y="232"/>
                      <a:pt x="39" y="232"/>
                    </a:cubicBezTo>
                    <a:cubicBezTo>
                      <a:pt x="35" y="232"/>
                      <a:pt x="31" y="232"/>
                      <a:pt x="26" y="230"/>
                    </a:cubicBezTo>
                    <a:cubicBezTo>
                      <a:pt x="22" y="229"/>
                      <a:pt x="18" y="227"/>
                      <a:pt x="14" y="224"/>
                    </a:cubicBezTo>
                    <a:cubicBezTo>
                      <a:pt x="10" y="222"/>
                      <a:pt x="7" y="219"/>
                      <a:pt x="4" y="216"/>
                    </a:cubicBezTo>
                    <a:cubicBezTo>
                      <a:pt x="1" y="213"/>
                      <a:pt x="0" y="209"/>
                      <a:pt x="0" y="206"/>
                    </a:cubicBezTo>
                    <a:cubicBezTo>
                      <a:pt x="0" y="205"/>
                      <a:pt x="0" y="203"/>
                      <a:pt x="1" y="201"/>
                    </a:cubicBezTo>
                    <a:cubicBezTo>
                      <a:pt x="2" y="199"/>
                      <a:pt x="4" y="197"/>
                      <a:pt x="5" y="195"/>
                    </a:cubicBezTo>
                    <a:cubicBezTo>
                      <a:pt x="6" y="194"/>
                      <a:pt x="8" y="192"/>
                      <a:pt x="10" y="191"/>
                    </a:cubicBezTo>
                    <a:cubicBezTo>
                      <a:pt x="11" y="190"/>
                      <a:pt x="13" y="189"/>
                      <a:pt x="14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7024688" y="2503488"/>
                <a:ext cx="619125" cy="1017588"/>
              </a:xfrm>
              <a:custGeom>
                <a:avLst/>
                <a:gdLst>
                  <a:gd name="T0" fmla="*/ 164 w 227"/>
                  <a:gd name="T1" fmla="*/ 372 h 372"/>
                  <a:gd name="T2" fmla="*/ 143 w 227"/>
                  <a:gd name="T3" fmla="*/ 366 h 372"/>
                  <a:gd name="T4" fmla="*/ 138 w 227"/>
                  <a:gd name="T5" fmla="*/ 348 h 372"/>
                  <a:gd name="T6" fmla="*/ 139 w 227"/>
                  <a:gd name="T7" fmla="*/ 335 h 372"/>
                  <a:gd name="T8" fmla="*/ 142 w 227"/>
                  <a:gd name="T9" fmla="*/ 321 h 372"/>
                  <a:gd name="T10" fmla="*/ 150 w 227"/>
                  <a:gd name="T11" fmla="*/ 296 h 372"/>
                  <a:gd name="T12" fmla="*/ 158 w 227"/>
                  <a:gd name="T13" fmla="*/ 271 h 372"/>
                  <a:gd name="T14" fmla="*/ 166 w 227"/>
                  <a:gd name="T15" fmla="*/ 245 h 372"/>
                  <a:gd name="T16" fmla="*/ 173 w 227"/>
                  <a:gd name="T17" fmla="*/ 220 h 372"/>
                  <a:gd name="T18" fmla="*/ 173 w 227"/>
                  <a:gd name="T19" fmla="*/ 217 h 372"/>
                  <a:gd name="T20" fmla="*/ 172 w 227"/>
                  <a:gd name="T21" fmla="*/ 211 h 372"/>
                  <a:gd name="T22" fmla="*/ 167 w 227"/>
                  <a:gd name="T23" fmla="*/ 210 h 372"/>
                  <a:gd name="T24" fmla="*/ 155 w 227"/>
                  <a:gd name="T25" fmla="*/ 212 h 372"/>
                  <a:gd name="T26" fmla="*/ 145 w 227"/>
                  <a:gd name="T27" fmla="*/ 216 h 372"/>
                  <a:gd name="T28" fmla="*/ 117 w 227"/>
                  <a:gd name="T29" fmla="*/ 238 h 372"/>
                  <a:gd name="T30" fmla="*/ 95 w 227"/>
                  <a:gd name="T31" fmla="*/ 259 h 372"/>
                  <a:gd name="T32" fmla="*/ 76 w 227"/>
                  <a:gd name="T33" fmla="*/ 284 h 372"/>
                  <a:gd name="T34" fmla="*/ 58 w 227"/>
                  <a:gd name="T35" fmla="*/ 312 h 372"/>
                  <a:gd name="T36" fmla="*/ 45 w 227"/>
                  <a:gd name="T37" fmla="*/ 338 h 372"/>
                  <a:gd name="T38" fmla="*/ 38 w 227"/>
                  <a:gd name="T39" fmla="*/ 356 h 372"/>
                  <a:gd name="T40" fmla="*/ 30 w 227"/>
                  <a:gd name="T41" fmla="*/ 365 h 372"/>
                  <a:gd name="T42" fmla="*/ 17 w 227"/>
                  <a:gd name="T43" fmla="*/ 368 h 372"/>
                  <a:gd name="T44" fmla="*/ 4 w 227"/>
                  <a:gd name="T45" fmla="*/ 363 h 372"/>
                  <a:gd name="T46" fmla="*/ 0 w 227"/>
                  <a:gd name="T47" fmla="*/ 349 h 372"/>
                  <a:gd name="T48" fmla="*/ 2 w 227"/>
                  <a:gd name="T49" fmla="*/ 333 h 372"/>
                  <a:gd name="T50" fmla="*/ 81 w 227"/>
                  <a:gd name="T51" fmla="*/ 19 h 372"/>
                  <a:gd name="T52" fmla="*/ 83 w 227"/>
                  <a:gd name="T53" fmla="*/ 13 h 372"/>
                  <a:gd name="T54" fmla="*/ 88 w 227"/>
                  <a:gd name="T55" fmla="*/ 7 h 372"/>
                  <a:gd name="T56" fmla="*/ 94 w 227"/>
                  <a:gd name="T57" fmla="*/ 2 h 372"/>
                  <a:gd name="T58" fmla="*/ 103 w 227"/>
                  <a:gd name="T59" fmla="*/ 0 h 372"/>
                  <a:gd name="T60" fmla="*/ 111 w 227"/>
                  <a:gd name="T61" fmla="*/ 1 h 372"/>
                  <a:gd name="T62" fmla="*/ 119 w 227"/>
                  <a:gd name="T63" fmla="*/ 2 h 372"/>
                  <a:gd name="T64" fmla="*/ 125 w 227"/>
                  <a:gd name="T65" fmla="*/ 6 h 372"/>
                  <a:gd name="T66" fmla="*/ 127 w 227"/>
                  <a:gd name="T67" fmla="*/ 12 h 372"/>
                  <a:gd name="T68" fmla="*/ 126 w 227"/>
                  <a:gd name="T69" fmla="*/ 16 h 372"/>
                  <a:gd name="T70" fmla="*/ 125 w 227"/>
                  <a:gd name="T71" fmla="*/ 22 h 372"/>
                  <a:gd name="T72" fmla="*/ 98 w 227"/>
                  <a:gd name="T73" fmla="*/ 130 h 372"/>
                  <a:gd name="T74" fmla="*/ 68 w 227"/>
                  <a:gd name="T75" fmla="*/ 243 h 372"/>
                  <a:gd name="T76" fmla="*/ 98 w 227"/>
                  <a:gd name="T77" fmla="*/ 210 h 372"/>
                  <a:gd name="T78" fmla="*/ 130 w 227"/>
                  <a:gd name="T79" fmla="*/ 184 h 372"/>
                  <a:gd name="T80" fmla="*/ 165 w 227"/>
                  <a:gd name="T81" fmla="*/ 168 h 372"/>
                  <a:gd name="T82" fmla="*/ 201 w 227"/>
                  <a:gd name="T83" fmla="*/ 162 h 372"/>
                  <a:gd name="T84" fmla="*/ 220 w 227"/>
                  <a:gd name="T85" fmla="*/ 169 h 372"/>
                  <a:gd name="T86" fmla="*/ 227 w 227"/>
                  <a:gd name="T87" fmla="*/ 189 h 372"/>
                  <a:gd name="T88" fmla="*/ 225 w 227"/>
                  <a:gd name="T89" fmla="*/ 200 h 372"/>
                  <a:gd name="T90" fmla="*/ 219 w 227"/>
                  <a:gd name="T91" fmla="*/ 221 h 372"/>
                  <a:gd name="T92" fmla="*/ 211 w 227"/>
                  <a:gd name="T93" fmla="*/ 242 h 372"/>
                  <a:gd name="T94" fmla="*/ 204 w 227"/>
                  <a:gd name="T95" fmla="*/ 264 h 372"/>
                  <a:gd name="T96" fmla="*/ 197 w 227"/>
                  <a:gd name="T97" fmla="*/ 287 h 372"/>
                  <a:gd name="T98" fmla="*/ 192 w 227"/>
                  <a:gd name="T99" fmla="*/ 315 h 372"/>
                  <a:gd name="T100" fmla="*/ 190 w 227"/>
                  <a:gd name="T101" fmla="*/ 337 h 372"/>
                  <a:gd name="T102" fmla="*/ 188 w 227"/>
                  <a:gd name="T103" fmla="*/ 350 h 372"/>
                  <a:gd name="T104" fmla="*/ 183 w 227"/>
                  <a:gd name="T105" fmla="*/ 361 h 372"/>
                  <a:gd name="T106" fmla="*/ 175 w 227"/>
                  <a:gd name="T107" fmla="*/ 369 h 372"/>
                  <a:gd name="T108" fmla="*/ 164 w 227"/>
                  <a:gd name="T109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7" h="372">
                    <a:moveTo>
                      <a:pt x="164" y="372"/>
                    </a:moveTo>
                    <a:cubicBezTo>
                      <a:pt x="154" y="372"/>
                      <a:pt x="147" y="370"/>
                      <a:pt x="143" y="366"/>
                    </a:cubicBezTo>
                    <a:cubicBezTo>
                      <a:pt x="140" y="361"/>
                      <a:pt x="138" y="355"/>
                      <a:pt x="138" y="348"/>
                    </a:cubicBezTo>
                    <a:cubicBezTo>
                      <a:pt x="138" y="344"/>
                      <a:pt x="138" y="340"/>
                      <a:pt x="139" y="335"/>
                    </a:cubicBezTo>
                    <a:cubicBezTo>
                      <a:pt x="140" y="331"/>
                      <a:pt x="141" y="326"/>
                      <a:pt x="142" y="321"/>
                    </a:cubicBezTo>
                    <a:cubicBezTo>
                      <a:pt x="144" y="313"/>
                      <a:pt x="147" y="304"/>
                      <a:pt x="150" y="296"/>
                    </a:cubicBezTo>
                    <a:cubicBezTo>
                      <a:pt x="152" y="288"/>
                      <a:pt x="155" y="279"/>
                      <a:pt x="158" y="271"/>
                    </a:cubicBezTo>
                    <a:cubicBezTo>
                      <a:pt x="161" y="262"/>
                      <a:pt x="163" y="254"/>
                      <a:pt x="166" y="245"/>
                    </a:cubicBezTo>
                    <a:cubicBezTo>
                      <a:pt x="169" y="237"/>
                      <a:pt x="171" y="228"/>
                      <a:pt x="173" y="220"/>
                    </a:cubicBezTo>
                    <a:cubicBezTo>
                      <a:pt x="173" y="219"/>
                      <a:pt x="173" y="218"/>
                      <a:pt x="173" y="217"/>
                    </a:cubicBezTo>
                    <a:cubicBezTo>
                      <a:pt x="173" y="214"/>
                      <a:pt x="173" y="213"/>
                      <a:pt x="172" y="211"/>
                    </a:cubicBezTo>
                    <a:cubicBezTo>
                      <a:pt x="170" y="210"/>
                      <a:pt x="169" y="210"/>
                      <a:pt x="167" y="210"/>
                    </a:cubicBezTo>
                    <a:cubicBezTo>
                      <a:pt x="163" y="210"/>
                      <a:pt x="159" y="210"/>
                      <a:pt x="155" y="212"/>
                    </a:cubicBezTo>
                    <a:cubicBezTo>
                      <a:pt x="151" y="213"/>
                      <a:pt x="148" y="215"/>
                      <a:pt x="145" y="216"/>
                    </a:cubicBezTo>
                    <a:cubicBezTo>
                      <a:pt x="135" y="224"/>
                      <a:pt x="125" y="231"/>
                      <a:pt x="117" y="238"/>
                    </a:cubicBezTo>
                    <a:cubicBezTo>
                      <a:pt x="109" y="245"/>
                      <a:pt x="102" y="252"/>
                      <a:pt x="95" y="259"/>
                    </a:cubicBezTo>
                    <a:cubicBezTo>
                      <a:pt x="89" y="267"/>
                      <a:pt x="82" y="275"/>
                      <a:pt x="76" y="284"/>
                    </a:cubicBezTo>
                    <a:cubicBezTo>
                      <a:pt x="71" y="292"/>
                      <a:pt x="64" y="302"/>
                      <a:pt x="58" y="312"/>
                    </a:cubicBezTo>
                    <a:cubicBezTo>
                      <a:pt x="52" y="322"/>
                      <a:pt x="48" y="331"/>
                      <a:pt x="45" y="338"/>
                    </a:cubicBezTo>
                    <a:cubicBezTo>
                      <a:pt x="43" y="346"/>
                      <a:pt x="40" y="351"/>
                      <a:pt x="38" y="356"/>
                    </a:cubicBezTo>
                    <a:cubicBezTo>
                      <a:pt x="36" y="360"/>
                      <a:pt x="33" y="363"/>
                      <a:pt x="30" y="365"/>
                    </a:cubicBezTo>
                    <a:cubicBezTo>
                      <a:pt x="27" y="367"/>
                      <a:pt x="23" y="368"/>
                      <a:pt x="17" y="368"/>
                    </a:cubicBezTo>
                    <a:cubicBezTo>
                      <a:pt x="11" y="368"/>
                      <a:pt x="7" y="367"/>
                      <a:pt x="4" y="363"/>
                    </a:cubicBezTo>
                    <a:cubicBezTo>
                      <a:pt x="1" y="359"/>
                      <a:pt x="0" y="355"/>
                      <a:pt x="0" y="349"/>
                    </a:cubicBezTo>
                    <a:cubicBezTo>
                      <a:pt x="0" y="344"/>
                      <a:pt x="1" y="339"/>
                      <a:pt x="2" y="333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7"/>
                      <a:pt x="82" y="15"/>
                      <a:pt x="83" y="13"/>
                    </a:cubicBezTo>
                    <a:cubicBezTo>
                      <a:pt x="84" y="11"/>
                      <a:pt x="86" y="9"/>
                      <a:pt x="88" y="7"/>
                    </a:cubicBezTo>
                    <a:cubicBezTo>
                      <a:pt x="89" y="5"/>
                      <a:pt x="92" y="3"/>
                      <a:pt x="94" y="2"/>
                    </a:cubicBezTo>
                    <a:cubicBezTo>
                      <a:pt x="97" y="1"/>
                      <a:pt x="100" y="0"/>
                      <a:pt x="103" y="0"/>
                    </a:cubicBezTo>
                    <a:cubicBezTo>
                      <a:pt x="106" y="0"/>
                      <a:pt x="108" y="0"/>
                      <a:pt x="111" y="1"/>
                    </a:cubicBezTo>
                    <a:cubicBezTo>
                      <a:pt x="114" y="1"/>
                      <a:pt x="117" y="1"/>
                      <a:pt x="119" y="2"/>
                    </a:cubicBezTo>
                    <a:cubicBezTo>
                      <a:pt x="121" y="3"/>
                      <a:pt x="123" y="4"/>
                      <a:pt x="125" y="6"/>
                    </a:cubicBezTo>
                    <a:cubicBezTo>
                      <a:pt x="126" y="7"/>
                      <a:pt x="127" y="9"/>
                      <a:pt x="127" y="12"/>
                    </a:cubicBezTo>
                    <a:cubicBezTo>
                      <a:pt x="127" y="12"/>
                      <a:pt x="127" y="14"/>
                      <a:pt x="126" y="16"/>
                    </a:cubicBezTo>
                    <a:cubicBezTo>
                      <a:pt x="126" y="18"/>
                      <a:pt x="126" y="20"/>
                      <a:pt x="125" y="22"/>
                    </a:cubicBezTo>
                    <a:cubicBezTo>
                      <a:pt x="117" y="57"/>
                      <a:pt x="107" y="93"/>
                      <a:pt x="98" y="130"/>
                    </a:cubicBezTo>
                    <a:cubicBezTo>
                      <a:pt x="88" y="167"/>
                      <a:pt x="78" y="205"/>
                      <a:pt x="68" y="243"/>
                    </a:cubicBezTo>
                    <a:cubicBezTo>
                      <a:pt x="78" y="231"/>
                      <a:pt x="88" y="220"/>
                      <a:pt x="98" y="210"/>
                    </a:cubicBezTo>
                    <a:cubicBezTo>
                      <a:pt x="109" y="200"/>
                      <a:pt x="119" y="191"/>
                      <a:pt x="130" y="184"/>
                    </a:cubicBezTo>
                    <a:cubicBezTo>
                      <a:pt x="141" y="177"/>
                      <a:pt x="153" y="172"/>
                      <a:pt x="165" y="168"/>
                    </a:cubicBezTo>
                    <a:cubicBezTo>
                      <a:pt x="176" y="164"/>
                      <a:pt x="189" y="162"/>
                      <a:pt x="201" y="162"/>
                    </a:cubicBezTo>
                    <a:cubicBezTo>
                      <a:pt x="209" y="162"/>
                      <a:pt x="216" y="164"/>
                      <a:pt x="220" y="169"/>
                    </a:cubicBezTo>
                    <a:cubicBezTo>
                      <a:pt x="224" y="174"/>
                      <a:pt x="227" y="181"/>
                      <a:pt x="227" y="189"/>
                    </a:cubicBezTo>
                    <a:cubicBezTo>
                      <a:pt x="227" y="193"/>
                      <a:pt x="226" y="196"/>
                      <a:pt x="225" y="200"/>
                    </a:cubicBezTo>
                    <a:cubicBezTo>
                      <a:pt x="223" y="207"/>
                      <a:pt x="221" y="214"/>
                      <a:pt x="219" y="221"/>
                    </a:cubicBezTo>
                    <a:cubicBezTo>
                      <a:pt x="216" y="228"/>
                      <a:pt x="214" y="235"/>
                      <a:pt x="211" y="242"/>
                    </a:cubicBezTo>
                    <a:cubicBezTo>
                      <a:pt x="209" y="249"/>
                      <a:pt x="206" y="257"/>
                      <a:pt x="204" y="264"/>
                    </a:cubicBezTo>
                    <a:cubicBezTo>
                      <a:pt x="201" y="271"/>
                      <a:pt x="199" y="279"/>
                      <a:pt x="197" y="287"/>
                    </a:cubicBezTo>
                    <a:cubicBezTo>
                      <a:pt x="195" y="297"/>
                      <a:pt x="193" y="306"/>
                      <a:pt x="192" y="315"/>
                    </a:cubicBezTo>
                    <a:cubicBezTo>
                      <a:pt x="191" y="324"/>
                      <a:pt x="190" y="331"/>
                      <a:pt x="190" y="337"/>
                    </a:cubicBezTo>
                    <a:cubicBezTo>
                      <a:pt x="190" y="341"/>
                      <a:pt x="189" y="346"/>
                      <a:pt x="188" y="350"/>
                    </a:cubicBezTo>
                    <a:cubicBezTo>
                      <a:pt x="187" y="354"/>
                      <a:pt x="185" y="358"/>
                      <a:pt x="183" y="361"/>
                    </a:cubicBezTo>
                    <a:cubicBezTo>
                      <a:pt x="181" y="364"/>
                      <a:pt x="178" y="367"/>
                      <a:pt x="175" y="369"/>
                    </a:cubicBezTo>
                    <a:cubicBezTo>
                      <a:pt x="172" y="371"/>
                      <a:pt x="168" y="372"/>
                      <a:pt x="164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4979988" y="3668713"/>
                <a:ext cx="2109788" cy="679450"/>
              </a:xfrm>
              <a:custGeom>
                <a:avLst/>
                <a:gdLst>
                  <a:gd name="T0" fmla="*/ 7 w 773"/>
                  <a:gd name="T1" fmla="*/ 239 h 249"/>
                  <a:gd name="T2" fmla="*/ 62 w 773"/>
                  <a:gd name="T3" fmla="*/ 201 h 249"/>
                  <a:gd name="T4" fmla="*/ 106 w 773"/>
                  <a:gd name="T5" fmla="*/ 174 h 249"/>
                  <a:gd name="T6" fmla="*/ 161 w 773"/>
                  <a:gd name="T7" fmla="*/ 144 h 249"/>
                  <a:gd name="T8" fmla="*/ 258 w 773"/>
                  <a:gd name="T9" fmla="*/ 98 h 249"/>
                  <a:gd name="T10" fmla="*/ 311 w 773"/>
                  <a:gd name="T11" fmla="*/ 77 h 249"/>
                  <a:gd name="T12" fmla="*/ 365 w 773"/>
                  <a:gd name="T13" fmla="*/ 58 h 249"/>
                  <a:gd name="T14" fmla="*/ 439 w 773"/>
                  <a:gd name="T15" fmla="*/ 34 h 249"/>
                  <a:gd name="T16" fmla="*/ 475 w 773"/>
                  <a:gd name="T17" fmla="*/ 24 h 249"/>
                  <a:gd name="T18" fmla="*/ 529 w 773"/>
                  <a:gd name="T19" fmla="*/ 12 h 249"/>
                  <a:gd name="T20" fmla="*/ 581 w 773"/>
                  <a:gd name="T21" fmla="*/ 5 h 249"/>
                  <a:gd name="T22" fmla="*/ 613 w 773"/>
                  <a:gd name="T23" fmla="*/ 2 h 249"/>
                  <a:gd name="T24" fmla="*/ 671 w 773"/>
                  <a:gd name="T25" fmla="*/ 1 h 249"/>
                  <a:gd name="T26" fmla="*/ 697 w 773"/>
                  <a:gd name="T27" fmla="*/ 1 h 249"/>
                  <a:gd name="T28" fmla="*/ 764 w 773"/>
                  <a:gd name="T29" fmla="*/ 7 h 249"/>
                  <a:gd name="T30" fmla="*/ 773 w 773"/>
                  <a:gd name="T31" fmla="*/ 14 h 249"/>
                  <a:gd name="T32" fmla="*/ 739 w 773"/>
                  <a:gd name="T33" fmla="*/ 23 h 249"/>
                  <a:gd name="T34" fmla="*/ 687 w 773"/>
                  <a:gd name="T35" fmla="*/ 34 h 249"/>
                  <a:gd name="T36" fmla="*/ 648 w 773"/>
                  <a:gd name="T37" fmla="*/ 43 h 249"/>
                  <a:gd name="T38" fmla="*/ 604 w 773"/>
                  <a:gd name="T39" fmla="*/ 51 h 249"/>
                  <a:gd name="T40" fmla="*/ 556 w 773"/>
                  <a:gd name="T41" fmla="*/ 62 h 249"/>
                  <a:gd name="T42" fmla="*/ 522 w 773"/>
                  <a:gd name="T43" fmla="*/ 69 h 249"/>
                  <a:gd name="T44" fmla="*/ 414 w 773"/>
                  <a:gd name="T45" fmla="*/ 89 h 249"/>
                  <a:gd name="T46" fmla="*/ 386 w 773"/>
                  <a:gd name="T47" fmla="*/ 95 h 249"/>
                  <a:gd name="T48" fmla="*/ 341 w 773"/>
                  <a:gd name="T49" fmla="*/ 108 h 249"/>
                  <a:gd name="T50" fmla="*/ 305 w 773"/>
                  <a:gd name="T51" fmla="*/ 119 h 249"/>
                  <a:gd name="T52" fmla="*/ 235 w 773"/>
                  <a:gd name="T53" fmla="*/ 142 h 249"/>
                  <a:gd name="T54" fmla="*/ 142 w 773"/>
                  <a:gd name="T55" fmla="*/ 178 h 249"/>
                  <a:gd name="T56" fmla="*/ 90 w 773"/>
                  <a:gd name="T57" fmla="*/ 202 h 249"/>
                  <a:gd name="T58" fmla="*/ 49 w 773"/>
                  <a:gd name="T59" fmla="*/ 223 h 249"/>
                  <a:gd name="T60" fmla="*/ 10 w 773"/>
                  <a:gd name="T61" fmla="*/ 245 h 249"/>
                  <a:gd name="T62" fmla="*/ 0 w 773"/>
                  <a:gd name="T63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3" h="249">
                    <a:moveTo>
                      <a:pt x="0" y="245"/>
                    </a:moveTo>
                    <a:cubicBezTo>
                      <a:pt x="0" y="245"/>
                      <a:pt x="2" y="243"/>
                      <a:pt x="7" y="239"/>
                    </a:cubicBezTo>
                    <a:cubicBezTo>
                      <a:pt x="12" y="236"/>
                      <a:pt x="19" y="230"/>
                      <a:pt x="28" y="224"/>
                    </a:cubicBezTo>
                    <a:cubicBezTo>
                      <a:pt x="37" y="218"/>
                      <a:pt x="48" y="209"/>
                      <a:pt x="62" y="201"/>
                    </a:cubicBezTo>
                    <a:cubicBezTo>
                      <a:pt x="68" y="197"/>
                      <a:pt x="75" y="192"/>
                      <a:pt x="83" y="188"/>
                    </a:cubicBezTo>
                    <a:cubicBezTo>
                      <a:pt x="90" y="183"/>
                      <a:pt x="98" y="179"/>
                      <a:pt x="106" y="174"/>
                    </a:cubicBezTo>
                    <a:cubicBezTo>
                      <a:pt x="115" y="169"/>
                      <a:pt x="124" y="164"/>
                      <a:pt x="133" y="159"/>
                    </a:cubicBezTo>
                    <a:cubicBezTo>
                      <a:pt x="142" y="154"/>
                      <a:pt x="151" y="149"/>
                      <a:pt x="161" y="144"/>
                    </a:cubicBezTo>
                    <a:cubicBezTo>
                      <a:pt x="181" y="134"/>
                      <a:pt x="202" y="123"/>
                      <a:pt x="224" y="113"/>
                    </a:cubicBezTo>
                    <a:cubicBezTo>
                      <a:pt x="235" y="109"/>
                      <a:pt x="246" y="103"/>
                      <a:pt x="258" y="98"/>
                    </a:cubicBezTo>
                    <a:cubicBezTo>
                      <a:pt x="269" y="94"/>
                      <a:pt x="281" y="89"/>
                      <a:pt x="293" y="84"/>
                    </a:cubicBezTo>
                    <a:cubicBezTo>
                      <a:pt x="299" y="82"/>
                      <a:pt x="305" y="80"/>
                      <a:pt x="311" y="77"/>
                    </a:cubicBezTo>
                    <a:cubicBezTo>
                      <a:pt x="317" y="75"/>
                      <a:pt x="323" y="73"/>
                      <a:pt x="329" y="71"/>
                    </a:cubicBezTo>
                    <a:cubicBezTo>
                      <a:pt x="341" y="67"/>
                      <a:pt x="353" y="62"/>
                      <a:pt x="365" y="58"/>
                    </a:cubicBezTo>
                    <a:cubicBezTo>
                      <a:pt x="377" y="53"/>
                      <a:pt x="390" y="50"/>
                      <a:pt x="402" y="46"/>
                    </a:cubicBezTo>
                    <a:cubicBezTo>
                      <a:pt x="414" y="42"/>
                      <a:pt x="427" y="38"/>
                      <a:pt x="439" y="34"/>
                    </a:cubicBezTo>
                    <a:cubicBezTo>
                      <a:pt x="445" y="32"/>
                      <a:pt x="451" y="31"/>
                      <a:pt x="457" y="29"/>
                    </a:cubicBezTo>
                    <a:cubicBezTo>
                      <a:pt x="463" y="27"/>
                      <a:pt x="469" y="26"/>
                      <a:pt x="475" y="24"/>
                    </a:cubicBezTo>
                    <a:cubicBezTo>
                      <a:pt x="488" y="21"/>
                      <a:pt x="500" y="18"/>
                      <a:pt x="511" y="15"/>
                    </a:cubicBezTo>
                    <a:cubicBezTo>
                      <a:pt x="517" y="14"/>
                      <a:pt x="523" y="13"/>
                      <a:pt x="529" y="12"/>
                    </a:cubicBezTo>
                    <a:cubicBezTo>
                      <a:pt x="535" y="11"/>
                      <a:pt x="541" y="10"/>
                      <a:pt x="547" y="9"/>
                    </a:cubicBezTo>
                    <a:cubicBezTo>
                      <a:pt x="558" y="8"/>
                      <a:pt x="570" y="6"/>
                      <a:pt x="581" y="5"/>
                    </a:cubicBezTo>
                    <a:cubicBezTo>
                      <a:pt x="586" y="4"/>
                      <a:pt x="592" y="4"/>
                      <a:pt x="597" y="3"/>
                    </a:cubicBezTo>
                    <a:cubicBezTo>
                      <a:pt x="603" y="3"/>
                      <a:pt x="608" y="3"/>
                      <a:pt x="613" y="2"/>
                    </a:cubicBezTo>
                    <a:cubicBezTo>
                      <a:pt x="624" y="2"/>
                      <a:pt x="634" y="1"/>
                      <a:pt x="643" y="1"/>
                    </a:cubicBezTo>
                    <a:cubicBezTo>
                      <a:pt x="653" y="1"/>
                      <a:pt x="663" y="1"/>
                      <a:pt x="671" y="1"/>
                    </a:cubicBezTo>
                    <a:cubicBezTo>
                      <a:pt x="676" y="1"/>
                      <a:pt x="680" y="0"/>
                      <a:pt x="684" y="0"/>
                    </a:cubicBezTo>
                    <a:cubicBezTo>
                      <a:pt x="689" y="1"/>
                      <a:pt x="693" y="1"/>
                      <a:pt x="697" y="1"/>
                    </a:cubicBezTo>
                    <a:cubicBezTo>
                      <a:pt x="712" y="2"/>
                      <a:pt x="726" y="3"/>
                      <a:pt x="738" y="4"/>
                    </a:cubicBezTo>
                    <a:cubicBezTo>
                      <a:pt x="749" y="5"/>
                      <a:pt x="758" y="6"/>
                      <a:pt x="764" y="7"/>
                    </a:cubicBezTo>
                    <a:cubicBezTo>
                      <a:pt x="770" y="8"/>
                      <a:pt x="773" y="9"/>
                      <a:pt x="773" y="9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3" y="14"/>
                      <a:pt x="770" y="15"/>
                      <a:pt x="764" y="16"/>
                    </a:cubicBezTo>
                    <a:cubicBezTo>
                      <a:pt x="758" y="18"/>
                      <a:pt x="750" y="20"/>
                      <a:pt x="739" y="23"/>
                    </a:cubicBezTo>
                    <a:cubicBezTo>
                      <a:pt x="728" y="26"/>
                      <a:pt x="714" y="29"/>
                      <a:pt x="699" y="31"/>
                    </a:cubicBezTo>
                    <a:cubicBezTo>
                      <a:pt x="695" y="32"/>
                      <a:pt x="691" y="33"/>
                      <a:pt x="687" y="34"/>
                    </a:cubicBezTo>
                    <a:cubicBezTo>
                      <a:pt x="683" y="35"/>
                      <a:pt x="679" y="36"/>
                      <a:pt x="675" y="37"/>
                    </a:cubicBezTo>
                    <a:cubicBezTo>
                      <a:pt x="667" y="39"/>
                      <a:pt x="658" y="41"/>
                      <a:pt x="648" y="43"/>
                    </a:cubicBezTo>
                    <a:cubicBezTo>
                      <a:pt x="639" y="45"/>
                      <a:pt x="629" y="46"/>
                      <a:pt x="619" y="48"/>
                    </a:cubicBezTo>
                    <a:cubicBezTo>
                      <a:pt x="614" y="49"/>
                      <a:pt x="609" y="50"/>
                      <a:pt x="604" y="51"/>
                    </a:cubicBezTo>
                    <a:cubicBezTo>
                      <a:pt x="599" y="53"/>
                      <a:pt x="594" y="54"/>
                      <a:pt x="589" y="55"/>
                    </a:cubicBezTo>
                    <a:cubicBezTo>
                      <a:pt x="578" y="57"/>
                      <a:pt x="567" y="60"/>
                      <a:pt x="556" y="62"/>
                    </a:cubicBezTo>
                    <a:cubicBezTo>
                      <a:pt x="550" y="63"/>
                      <a:pt x="545" y="64"/>
                      <a:pt x="539" y="65"/>
                    </a:cubicBezTo>
                    <a:cubicBezTo>
                      <a:pt x="533" y="66"/>
                      <a:pt x="528" y="67"/>
                      <a:pt x="522" y="69"/>
                    </a:cubicBezTo>
                    <a:cubicBezTo>
                      <a:pt x="499" y="74"/>
                      <a:pt x="475" y="77"/>
                      <a:pt x="450" y="82"/>
                    </a:cubicBezTo>
                    <a:cubicBezTo>
                      <a:pt x="438" y="84"/>
                      <a:pt x="426" y="87"/>
                      <a:pt x="414" y="89"/>
                    </a:cubicBezTo>
                    <a:cubicBezTo>
                      <a:pt x="408" y="91"/>
                      <a:pt x="402" y="92"/>
                      <a:pt x="395" y="93"/>
                    </a:cubicBezTo>
                    <a:cubicBezTo>
                      <a:pt x="392" y="94"/>
                      <a:pt x="389" y="95"/>
                      <a:pt x="386" y="95"/>
                    </a:cubicBezTo>
                    <a:cubicBezTo>
                      <a:pt x="377" y="98"/>
                      <a:pt x="377" y="98"/>
                      <a:pt x="377" y="98"/>
                    </a:cubicBezTo>
                    <a:cubicBezTo>
                      <a:pt x="365" y="101"/>
                      <a:pt x="353" y="105"/>
                      <a:pt x="341" y="108"/>
                    </a:cubicBezTo>
                    <a:cubicBezTo>
                      <a:pt x="335" y="110"/>
                      <a:pt x="329" y="111"/>
                      <a:pt x="323" y="113"/>
                    </a:cubicBezTo>
                    <a:cubicBezTo>
                      <a:pt x="317" y="115"/>
                      <a:pt x="311" y="117"/>
                      <a:pt x="305" y="119"/>
                    </a:cubicBezTo>
                    <a:cubicBezTo>
                      <a:pt x="293" y="122"/>
                      <a:pt x="281" y="126"/>
                      <a:pt x="270" y="130"/>
                    </a:cubicBezTo>
                    <a:cubicBezTo>
                      <a:pt x="258" y="134"/>
                      <a:pt x="247" y="138"/>
                      <a:pt x="235" y="142"/>
                    </a:cubicBezTo>
                    <a:cubicBezTo>
                      <a:pt x="213" y="149"/>
                      <a:pt x="192" y="158"/>
                      <a:pt x="171" y="166"/>
                    </a:cubicBezTo>
                    <a:cubicBezTo>
                      <a:pt x="161" y="170"/>
                      <a:pt x="152" y="174"/>
                      <a:pt x="142" y="178"/>
                    </a:cubicBezTo>
                    <a:cubicBezTo>
                      <a:pt x="133" y="183"/>
                      <a:pt x="124" y="186"/>
                      <a:pt x="115" y="190"/>
                    </a:cubicBezTo>
                    <a:cubicBezTo>
                      <a:pt x="106" y="194"/>
                      <a:pt x="98" y="198"/>
                      <a:pt x="90" y="202"/>
                    </a:cubicBezTo>
                    <a:cubicBezTo>
                      <a:pt x="82" y="206"/>
                      <a:pt x="75" y="210"/>
                      <a:pt x="68" y="213"/>
                    </a:cubicBezTo>
                    <a:cubicBezTo>
                      <a:pt x="61" y="216"/>
                      <a:pt x="55" y="220"/>
                      <a:pt x="49" y="223"/>
                    </a:cubicBezTo>
                    <a:cubicBezTo>
                      <a:pt x="43" y="226"/>
                      <a:pt x="38" y="229"/>
                      <a:pt x="33" y="232"/>
                    </a:cubicBezTo>
                    <a:cubicBezTo>
                      <a:pt x="23" y="237"/>
                      <a:pt x="15" y="241"/>
                      <a:pt x="10" y="245"/>
                    </a:cubicBezTo>
                    <a:cubicBezTo>
                      <a:pt x="5" y="248"/>
                      <a:pt x="3" y="249"/>
                      <a:pt x="3" y="249"/>
                    </a:cubicBezTo>
                    <a:lnTo>
                      <a:pt x="0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</p:grpSp>
        <p:sp>
          <p:nvSpPr>
            <p:cNvPr id="64" name="Flowchart: Delay 63"/>
            <p:cNvSpPr/>
            <p:nvPr/>
          </p:nvSpPr>
          <p:spPr>
            <a:xfrm rot="5400000">
              <a:off x="510025" y="-9406"/>
              <a:ext cx="232012" cy="250824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5" name="Flowchart: Delay 64"/>
            <p:cNvSpPr/>
            <p:nvPr/>
          </p:nvSpPr>
          <p:spPr>
            <a:xfrm rot="5400000">
              <a:off x="760849" y="-9406"/>
              <a:ext cx="232012" cy="250824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66" name="Flowchart: Delay 65"/>
            <p:cNvSpPr/>
            <p:nvPr/>
          </p:nvSpPr>
          <p:spPr>
            <a:xfrm rot="5400000">
              <a:off x="1011673" y="-9406"/>
              <a:ext cx="232012" cy="250824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7" name="Flowchart: Delay 66"/>
            <p:cNvSpPr/>
            <p:nvPr/>
          </p:nvSpPr>
          <p:spPr>
            <a:xfrm rot="5400000">
              <a:off x="1262497" y="-9406"/>
              <a:ext cx="232012" cy="250824"/>
            </a:xfrm>
            <a:prstGeom prst="flowChartDelay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8" name="Flowchart: Delay 67"/>
            <p:cNvSpPr/>
            <p:nvPr/>
          </p:nvSpPr>
          <p:spPr>
            <a:xfrm rot="5400000">
              <a:off x="1513321" y="-9406"/>
              <a:ext cx="232012" cy="250824"/>
            </a:xfrm>
            <a:prstGeom prst="flowChartDelay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641440" y="4399074"/>
            <a:ext cx="1514125" cy="1358255"/>
          </a:xfrm>
          <a:custGeom>
            <a:avLst/>
            <a:gdLst>
              <a:gd name="connsiteX0" fmla="*/ 608622 w 1514125"/>
              <a:gd name="connsiteY0" fmla="*/ 0 h 1811006"/>
              <a:gd name="connsiteX1" fmla="*/ 1514125 w 1514125"/>
              <a:gd name="connsiteY1" fmla="*/ 905503 h 1811006"/>
              <a:gd name="connsiteX2" fmla="*/ 608622 w 1514125"/>
              <a:gd name="connsiteY2" fmla="*/ 1811006 h 1811006"/>
              <a:gd name="connsiteX3" fmla="*/ 102347 w 1514125"/>
              <a:gd name="connsiteY3" fmla="*/ 1656360 h 1811006"/>
              <a:gd name="connsiteX4" fmla="*/ 0 w 1514125"/>
              <a:gd name="connsiteY4" fmla="*/ 1571917 h 1811006"/>
              <a:gd name="connsiteX5" fmla="*/ 68302 w 1514125"/>
              <a:gd name="connsiteY5" fmla="*/ 1520841 h 1811006"/>
              <a:gd name="connsiteX6" fmla="*/ 530718 w 1514125"/>
              <a:gd name="connsiteY6" fmla="*/ 540308 h 1811006"/>
              <a:gd name="connsiteX7" fmla="*/ 430860 w 1514125"/>
              <a:gd name="connsiteY7" fmla="*/ 45695 h 1811006"/>
              <a:gd name="connsiteX8" fmla="*/ 418638 w 1514125"/>
              <a:gd name="connsiteY8" fmla="*/ 20324 h 1811006"/>
              <a:gd name="connsiteX9" fmla="*/ 426132 w 1514125"/>
              <a:gd name="connsiteY9" fmla="*/ 18397 h 1811006"/>
              <a:gd name="connsiteX10" fmla="*/ 608622 w 1514125"/>
              <a:gd name="connsiteY10" fmla="*/ 0 h 181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4125" h="1811006">
                <a:moveTo>
                  <a:pt x="608622" y="0"/>
                </a:moveTo>
                <a:cubicBezTo>
                  <a:pt x="1108717" y="0"/>
                  <a:pt x="1514125" y="405408"/>
                  <a:pt x="1514125" y="905503"/>
                </a:cubicBezTo>
                <a:cubicBezTo>
                  <a:pt x="1514125" y="1405598"/>
                  <a:pt x="1108717" y="1811006"/>
                  <a:pt x="608622" y="1811006"/>
                </a:cubicBezTo>
                <a:cubicBezTo>
                  <a:pt x="421086" y="1811006"/>
                  <a:pt x="246866" y="1753996"/>
                  <a:pt x="102347" y="1656360"/>
                </a:cubicBezTo>
                <a:lnTo>
                  <a:pt x="0" y="1571917"/>
                </a:lnTo>
                <a:lnTo>
                  <a:pt x="68302" y="1520841"/>
                </a:lnTo>
                <a:cubicBezTo>
                  <a:pt x="350711" y="1287777"/>
                  <a:pt x="530718" y="935064"/>
                  <a:pt x="530718" y="540308"/>
                </a:cubicBezTo>
                <a:cubicBezTo>
                  <a:pt x="530718" y="364861"/>
                  <a:pt x="495161" y="197719"/>
                  <a:pt x="430860" y="45695"/>
                </a:cubicBezTo>
                <a:lnTo>
                  <a:pt x="418638" y="20324"/>
                </a:lnTo>
                <a:lnTo>
                  <a:pt x="426132" y="18397"/>
                </a:lnTo>
                <a:cubicBezTo>
                  <a:pt x="485078" y="6335"/>
                  <a:pt x="546110" y="0"/>
                  <a:pt x="6086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7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798146" y="3989785"/>
            <a:ext cx="2206625" cy="165496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7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976439" y="3989785"/>
            <a:ext cx="2206625" cy="165496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78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-1116013" y="2934891"/>
            <a:ext cx="3926665" cy="3065859"/>
          </a:xfrm>
          <a:custGeom>
            <a:avLst/>
            <a:gdLst>
              <a:gd name="connsiteX0" fmla="*/ 2037557 w 3926665"/>
              <a:gd name="connsiteY0" fmla="*/ 0 h 4087812"/>
              <a:gd name="connsiteX1" fmla="*/ 3914993 w 3926665"/>
              <a:gd name="connsiteY1" fmla="*/ 1248326 h 4087812"/>
              <a:gd name="connsiteX2" fmla="*/ 3926665 w 3926665"/>
              <a:gd name="connsiteY2" fmla="*/ 1280316 h 4087812"/>
              <a:gd name="connsiteX3" fmla="*/ 3864633 w 3926665"/>
              <a:gd name="connsiteY3" fmla="*/ 1296266 h 4087812"/>
              <a:gd name="connsiteX4" fmla="*/ 2971801 w 3926665"/>
              <a:gd name="connsiteY4" fmla="*/ 2509837 h 4087812"/>
              <a:gd name="connsiteX5" fmla="*/ 3434217 w 3926665"/>
              <a:gd name="connsiteY5" fmla="*/ 3490370 h 4087812"/>
              <a:gd name="connsiteX6" fmla="*/ 3457725 w 3926665"/>
              <a:gd name="connsiteY6" fmla="*/ 3507949 h 4087812"/>
              <a:gd name="connsiteX7" fmla="*/ 3333633 w 3926665"/>
              <a:gd name="connsiteY7" fmla="*/ 3621083 h 4087812"/>
              <a:gd name="connsiteX8" fmla="*/ 2037557 w 3926665"/>
              <a:gd name="connsiteY8" fmla="*/ 4087812 h 4087812"/>
              <a:gd name="connsiteX9" fmla="*/ 0 w 3926665"/>
              <a:gd name="connsiteY9" fmla="*/ 2043906 h 4087812"/>
              <a:gd name="connsiteX10" fmla="*/ 2037557 w 3926665"/>
              <a:gd name="connsiteY10" fmla="*/ 0 h 408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6665" h="4087812">
                <a:moveTo>
                  <a:pt x="2037557" y="0"/>
                </a:moveTo>
                <a:cubicBezTo>
                  <a:pt x="2881541" y="0"/>
                  <a:pt x="3605675" y="514737"/>
                  <a:pt x="3914993" y="1248326"/>
                </a:cubicBezTo>
                <a:lnTo>
                  <a:pt x="3926665" y="1280316"/>
                </a:lnTo>
                <a:lnTo>
                  <a:pt x="3864633" y="1296266"/>
                </a:lnTo>
                <a:cubicBezTo>
                  <a:pt x="3347371" y="1457151"/>
                  <a:pt x="2971801" y="1939635"/>
                  <a:pt x="2971801" y="2509837"/>
                </a:cubicBezTo>
                <a:cubicBezTo>
                  <a:pt x="2971801" y="2904593"/>
                  <a:pt x="3151808" y="3257306"/>
                  <a:pt x="3434217" y="3490370"/>
                </a:cubicBezTo>
                <a:lnTo>
                  <a:pt x="3457725" y="3507949"/>
                </a:lnTo>
                <a:lnTo>
                  <a:pt x="3333633" y="3621083"/>
                </a:lnTo>
                <a:cubicBezTo>
                  <a:pt x="2981423" y="3912659"/>
                  <a:pt x="2529881" y="4087812"/>
                  <a:pt x="2037557" y="4087812"/>
                </a:cubicBezTo>
                <a:cubicBezTo>
                  <a:pt x="912245" y="4087812"/>
                  <a:pt x="0" y="3172724"/>
                  <a:pt x="0" y="2043906"/>
                </a:cubicBezTo>
                <a:cubicBezTo>
                  <a:pt x="0" y="915088"/>
                  <a:pt x="912245" y="0"/>
                  <a:pt x="20375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8701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2357439" y="1343025"/>
            <a:ext cx="2543175" cy="380047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114425" y="1028700"/>
            <a:ext cx="2243138" cy="41148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571625"/>
            <a:ext cx="2357438" cy="3571875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479714" y="4717082"/>
            <a:ext cx="366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91AF18D-0852-4468-85C6-A271F63CD70E}" type="slidenum">
              <a:rPr lang="en-US" sz="105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50" dirty="0">
              <a:solidFill>
                <a:prstClr val="black"/>
              </a:solidFill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 Placeholder 46"/>
          <p:cNvSpPr>
            <a:spLocks noGrp="1"/>
          </p:cNvSpPr>
          <p:nvPr>
            <p:ph type="body" sz="quarter" idx="14"/>
          </p:nvPr>
        </p:nvSpPr>
        <p:spPr>
          <a:xfrm>
            <a:off x="5217495" y="1069262"/>
            <a:ext cx="2820484" cy="52253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43348" y="1"/>
            <a:ext cx="981710" cy="554745"/>
            <a:chOff x="500619" y="0"/>
            <a:chExt cx="1254120" cy="944905"/>
          </a:xfrm>
        </p:grpSpPr>
        <p:grpSp>
          <p:nvGrpSpPr>
            <p:cNvPr id="38" name="Group 37"/>
            <p:cNvGrpSpPr/>
            <p:nvPr/>
          </p:nvGrpSpPr>
          <p:grpSpPr>
            <a:xfrm>
              <a:off x="737475" y="479861"/>
              <a:ext cx="780409" cy="465044"/>
              <a:chOff x="4548188" y="2503488"/>
              <a:chExt cx="3095625" cy="1844675"/>
            </a:xfrm>
            <a:solidFill>
              <a:schemeClr val="accent6"/>
            </a:solidFill>
            <a:effectLst/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4548188" y="2559051"/>
                <a:ext cx="788988" cy="974725"/>
              </a:xfrm>
              <a:custGeom>
                <a:avLst/>
                <a:gdLst>
                  <a:gd name="T0" fmla="*/ 101 w 289"/>
                  <a:gd name="T1" fmla="*/ 92 h 357"/>
                  <a:gd name="T2" fmla="*/ 88 w 289"/>
                  <a:gd name="T3" fmla="*/ 127 h 357"/>
                  <a:gd name="T4" fmla="*/ 78 w 289"/>
                  <a:gd name="T5" fmla="*/ 162 h 357"/>
                  <a:gd name="T6" fmla="*/ 73 w 289"/>
                  <a:gd name="T7" fmla="*/ 179 h 357"/>
                  <a:gd name="T8" fmla="*/ 124 w 289"/>
                  <a:gd name="T9" fmla="*/ 173 h 357"/>
                  <a:gd name="T10" fmla="*/ 187 w 289"/>
                  <a:gd name="T11" fmla="*/ 167 h 357"/>
                  <a:gd name="T12" fmla="*/ 211 w 289"/>
                  <a:gd name="T13" fmla="*/ 174 h 357"/>
                  <a:gd name="T14" fmla="*/ 215 w 289"/>
                  <a:gd name="T15" fmla="*/ 186 h 357"/>
                  <a:gd name="T16" fmla="*/ 210 w 289"/>
                  <a:gd name="T17" fmla="*/ 200 h 357"/>
                  <a:gd name="T18" fmla="*/ 198 w 289"/>
                  <a:gd name="T19" fmla="*/ 205 h 357"/>
                  <a:gd name="T20" fmla="*/ 159 w 289"/>
                  <a:gd name="T21" fmla="*/ 208 h 357"/>
                  <a:gd name="T22" fmla="*/ 91 w 289"/>
                  <a:gd name="T23" fmla="*/ 228 h 357"/>
                  <a:gd name="T24" fmla="*/ 33 w 289"/>
                  <a:gd name="T25" fmla="*/ 347 h 357"/>
                  <a:gd name="T26" fmla="*/ 22 w 289"/>
                  <a:gd name="T27" fmla="*/ 357 h 357"/>
                  <a:gd name="T28" fmla="*/ 4 w 289"/>
                  <a:gd name="T29" fmla="*/ 350 h 357"/>
                  <a:gd name="T30" fmla="*/ 2 w 289"/>
                  <a:gd name="T31" fmla="*/ 309 h 357"/>
                  <a:gd name="T32" fmla="*/ 9 w 289"/>
                  <a:gd name="T33" fmla="*/ 267 h 357"/>
                  <a:gd name="T34" fmla="*/ 5 w 289"/>
                  <a:gd name="T35" fmla="*/ 245 h 357"/>
                  <a:gd name="T36" fmla="*/ 8 w 289"/>
                  <a:gd name="T37" fmla="*/ 217 h 357"/>
                  <a:gd name="T38" fmla="*/ 25 w 289"/>
                  <a:gd name="T39" fmla="*/ 202 h 357"/>
                  <a:gd name="T40" fmla="*/ 28 w 289"/>
                  <a:gd name="T41" fmla="*/ 193 h 357"/>
                  <a:gd name="T42" fmla="*/ 39 w 289"/>
                  <a:gd name="T43" fmla="*/ 154 h 357"/>
                  <a:gd name="T44" fmla="*/ 57 w 289"/>
                  <a:gd name="T45" fmla="*/ 90 h 357"/>
                  <a:gd name="T46" fmla="*/ 71 w 289"/>
                  <a:gd name="T47" fmla="*/ 48 h 357"/>
                  <a:gd name="T48" fmla="*/ 79 w 289"/>
                  <a:gd name="T49" fmla="*/ 29 h 357"/>
                  <a:gd name="T50" fmla="*/ 95 w 289"/>
                  <a:gd name="T51" fmla="*/ 15 h 357"/>
                  <a:gd name="T52" fmla="*/ 115 w 289"/>
                  <a:gd name="T53" fmla="*/ 21 h 357"/>
                  <a:gd name="T54" fmla="*/ 128 w 289"/>
                  <a:gd name="T55" fmla="*/ 25 h 357"/>
                  <a:gd name="T56" fmla="*/ 156 w 289"/>
                  <a:gd name="T57" fmla="*/ 19 h 357"/>
                  <a:gd name="T58" fmla="*/ 195 w 289"/>
                  <a:gd name="T59" fmla="*/ 9 h 357"/>
                  <a:gd name="T60" fmla="*/ 243 w 289"/>
                  <a:gd name="T61" fmla="*/ 1 h 357"/>
                  <a:gd name="T62" fmla="*/ 275 w 289"/>
                  <a:gd name="T63" fmla="*/ 0 h 357"/>
                  <a:gd name="T64" fmla="*/ 287 w 289"/>
                  <a:gd name="T65" fmla="*/ 6 h 357"/>
                  <a:gd name="T66" fmla="*/ 288 w 289"/>
                  <a:gd name="T67" fmla="*/ 18 h 357"/>
                  <a:gd name="T68" fmla="*/ 279 w 289"/>
                  <a:gd name="T69" fmla="*/ 30 h 357"/>
                  <a:gd name="T70" fmla="*/ 264 w 289"/>
                  <a:gd name="T71" fmla="*/ 36 h 357"/>
                  <a:gd name="T72" fmla="*/ 243 w 289"/>
                  <a:gd name="T73" fmla="*/ 40 h 357"/>
                  <a:gd name="T74" fmla="*/ 210 w 289"/>
                  <a:gd name="T75" fmla="*/ 46 h 357"/>
                  <a:gd name="T76" fmla="*/ 162 w 289"/>
                  <a:gd name="T77" fmla="*/ 58 h 357"/>
                  <a:gd name="T78" fmla="*/ 119 w 289"/>
                  <a:gd name="T79" fmla="*/ 7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9" h="357">
                    <a:moveTo>
                      <a:pt x="106" y="82"/>
                    </a:moveTo>
                    <a:cubicBezTo>
                      <a:pt x="104" y="84"/>
                      <a:pt x="103" y="87"/>
                      <a:pt x="101" y="92"/>
                    </a:cubicBezTo>
                    <a:cubicBezTo>
                      <a:pt x="99" y="96"/>
                      <a:pt x="97" y="102"/>
                      <a:pt x="95" y="108"/>
                    </a:cubicBezTo>
                    <a:cubicBezTo>
                      <a:pt x="92" y="114"/>
                      <a:pt x="90" y="121"/>
                      <a:pt x="88" y="127"/>
                    </a:cubicBezTo>
                    <a:cubicBezTo>
                      <a:pt x="86" y="134"/>
                      <a:pt x="84" y="140"/>
                      <a:pt x="82" y="146"/>
                    </a:cubicBezTo>
                    <a:cubicBezTo>
                      <a:pt x="80" y="152"/>
                      <a:pt x="79" y="158"/>
                      <a:pt x="78" y="162"/>
                    </a:cubicBezTo>
                    <a:cubicBezTo>
                      <a:pt x="76" y="167"/>
                      <a:pt x="76" y="170"/>
                      <a:pt x="75" y="171"/>
                    </a:cubicBezTo>
                    <a:cubicBezTo>
                      <a:pt x="75" y="173"/>
                      <a:pt x="74" y="175"/>
                      <a:pt x="73" y="179"/>
                    </a:cubicBezTo>
                    <a:cubicBezTo>
                      <a:pt x="73" y="182"/>
                      <a:pt x="72" y="185"/>
                      <a:pt x="71" y="188"/>
                    </a:cubicBezTo>
                    <a:cubicBezTo>
                      <a:pt x="89" y="182"/>
                      <a:pt x="107" y="177"/>
                      <a:pt x="124" y="173"/>
                    </a:cubicBezTo>
                    <a:cubicBezTo>
                      <a:pt x="141" y="169"/>
                      <a:pt x="159" y="167"/>
                      <a:pt x="176" y="167"/>
                    </a:cubicBezTo>
                    <a:cubicBezTo>
                      <a:pt x="179" y="167"/>
                      <a:pt x="182" y="167"/>
                      <a:pt x="187" y="167"/>
                    </a:cubicBezTo>
                    <a:cubicBezTo>
                      <a:pt x="191" y="167"/>
                      <a:pt x="195" y="168"/>
                      <a:pt x="200" y="169"/>
                    </a:cubicBezTo>
                    <a:cubicBezTo>
                      <a:pt x="204" y="170"/>
                      <a:pt x="208" y="172"/>
                      <a:pt x="211" y="174"/>
                    </a:cubicBezTo>
                    <a:cubicBezTo>
                      <a:pt x="214" y="176"/>
                      <a:pt x="215" y="179"/>
                      <a:pt x="215" y="183"/>
                    </a:cubicBezTo>
                    <a:cubicBezTo>
                      <a:pt x="215" y="184"/>
                      <a:pt x="215" y="185"/>
                      <a:pt x="215" y="186"/>
                    </a:cubicBezTo>
                    <a:cubicBezTo>
                      <a:pt x="215" y="188"/>
                      <a:pt x="215" y="190"/>
                      <a:pt x="214" y="193"/>
                    </a:cubicBezTo>
                    <a:cubicBezTo>
                      <a:pt x="213" y="195"/>
                      <a:pt x="212" y="197"/>
                      <a:pt x="210" y="200"/>
                    </a:cubicBezTo>
                    <a:cubicBezTo>
                      <a:pt x="208" y="202"/>
                      <a:pt x="206" y="204"/>
                      <a:pt x="203" y="205"/>
                    </a:cubicBezTo>
                    <a:cubicBezTo>
                      <a:pt x="202" y="205"/>
                      <a:pt x="200" y="205"/>
                      <a:pt x="198" y="205"/>
                    </a:cubicBezTo>
                    <a:cubicBezTo>
                      <a:pt x="197" y="205"/>
                      <a:pt x="195" y="205"/>
                      <a:pt x="193" y="205"/>
                    </a:cubicBezTo>
                    <a:cubicBezTo>
                      <a:pt x="182" y="205"/>
                      <a:pt x="171" y="206"/>
                      <a:pt x="159" y="208"/>
                    </a:cubicBezTo>
                    <a:cubicBezTo>
                      <a:pt x="148" y="210"/>
                      <a:pt x="137" y="212"/>
                      <a:pt x="125" y="216"/>
                    </a:cubicBezTo>
                    <a:cubicBezTo>
                      <a:pt x="114" y="219"/>
                      <a:pt x="102" y="223"/>
                      <a:pt x="91" y="228"/>
                    </a:cubicBezTo>
                    <a:cubicBezTo>
                      <a:pt x="79" y="233"/>
                      <a:pt x="68" y="238"/>
                      <a:pt x="57" y="243"/>
                    </a:cubicBezTo>
                    <a:cubicBezTo>
                      <a:pt x="33" y="347"/>
                      <a:pt x="33" y="347"/>
                      <a:pt x="33" y="347"/>
                    </a:cubicBezTo>
                    <a:cubicBezTo>
                      <a:pt x="32" y="349"/>
                      <a:pt x="31" y="352"/>
                      <a:pt x="29" y="354"/>
                    </a:cubicBezTo>
                    <a:cubicBezTo>
                      <a:pt x="26" y="356"/>
                      <a:pt x="24" y="357"/>
                      <a:pt x="22" y="357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10" y="357"/>
                      <a:pt x="6" y="354"/>
                      <a:pt x="4" y="350"/>
                    </a:cubicBezTo>
                    <a:cubicBezTo>
                      <a:pt x="1" y="345"/>
                      <a:pt x="0" y="338"/>
                      <a:pt x="0" y="331"/>
                    </a:cubicBezTo>
                    <a:cubicBezTo>
                      <a:pt x="0" y="324"/>
                      <a:pt x="1" y="317"/>
                      <a:pt x="2" y="309"/>
                    </a:cubicBezTo>
                    <a:cubicBezTo>
                      <a:pt x="3" y="302"/>
                      <a:pt x="4" y="294"/>
                      <a:pt x="6" y="287"/>
                    </a:cubicBezTo>
                    <a:cubicBezTo>
                      <a:pt x="7" y="280"/>
                      <a:pt x="8" y="273"/>
                      <a:pt x="9" y="267"/>
                    </a:cubicBezTo>
                    <a:cubicBezTo>
                      <a:pt x="11" y="261"/>
                      <a:pt x="11" y="256"/>
                      <a:pt x="11" y="253"/>
                    </a:cubicBezTo>
                    <a:cubicBezTo>
                      <a:pt x="9" y="250"/>
                      <a:pt x="7" y="248"/>
                      <a:pt x="5" y="245"/>
                    </a:cubicBezTo>
                    <a:cubicBezTo>
                      <a:pt x="4" y="242"/>
                      <a:pt x="3" y="238"/>
                      <a:pt x="3" y="233"/>
                    </a:cubicBezTo>
                    <a:cubicBezTo>
                      <a:pt x="3" y="227"/>
                      <a:pt x="4" y="221"/>
                      <a:pt x="8" y="217"/>
                    </a:cubicBezTo>
                    <a:cubicBezTo>
                      <a:pt x="12" y="213"/>
                      <a:pt x="17" y="209"/>
                      <a:pt x="23" y="205"/>
                    </a:cubicBezTo>
                    <a:cubicBezTo>
                      <a:pt x="23" y="204"/>
                      <a:pt x="24" y="203"/>
                      <a:pt x="25" y="202"/>
                    </a:cubicBezTo>
                    <a:cubicBezTo>
                      <a:pt x="25" y="201"/>
                      <a:pt x="26" y="199"/>
                      <a:pt x="26" y="198"/>
                    </a:cubicBezTo>
                    <a:cubicBezTo>
                      <a:pt x="27" y="196"/>
                      <a:pt x="28" y="195"/>
                      <a:pt x="28" y="193"/>
                    </a:cubicBezTo>
                    <a:cubicBezTo>
                      <a:pt x="28" y="192"/>
                      <a:pt x="29" y="190"/>
                      <a:pt x="29" y="189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43" y="140"/>
                      <a:pt x="46" y="128"/>
                      <a:pt x="49" y="118"/>
                    </a:cubicBezTo>
                    <a:cubicBezTo>
                      <a:pt x="52" y="107"/>
                      <a:pt x="55" y="98"/>
                      <a:pt x="57" y="90"/>
                    </a:cubicBezTo>
                    <a:cubicBezTo>
                      <a:pt x="60" y="82"/>
                      <a:pt x="62" y="74"/>
                      <a:pt x="64" y="68"/>
                    </a:cubicBezTo>
                    <a:cubicBezTo>
                      <a:pt x="66" y="61"/>
                      <a:pt x="68" y="55"/>
                      <a:pt x="71" y="48"/>
                    </a:cubicBezTo>
                    <a:cubicBezTo>
                      <a:pt x="71" y="46"/>
                      <a:pt x="72" y="43"/>
                      <a:pt x="74" y="40"/>
                    </a:cubicBezTo>
                    <a:cubicBezTo>
                      <a:pt x="75" y="36"/>
                      <a:pt x="77" y="32"/>
                      <a:pt x="79" y="29"/>
                    </a:cubicBezTo>
                    <a:cubicBezTo>
                      <a:pt x="81" y="25"/>
                      <a:pt x="84" y="22"/>
                      <a:pt x="86" y="19"/>
                    </a:cubicBezTo>
                    <a:cubicBezTo>
                      <a:pt x="89" y="16"/>
                      <a:pt x="92" y="15"/>
                      <a:pt x="95" y="15"/>
                    </a:cubicBezTo>
                    <a:cubicBezTo>
                      <a:pt x="102" y="15"/>
                      <a:pt x="107" y="16"/>
                      <a:pt x="110" y="17"/>
                    </a:cubicBezTo>
                    <a:cubicBezTo>
                      <a:pt x="112" y="18"/>
                      <a:pt x="114" y="20"/>
                      <a:pt x="115" y="21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20" y="26"/>
                      <a:pt x="123" y="26"/>
                      <a:pt x="128" y="25"/>
                    </a:cubicBezTo>
                    <a:cubicBezTo>
                      <a:pt x="133" y="24"/>
                      <a:pt x="137" y="23"/>
                      <a:pt x="142" y="22"/>
                    </a:cubicBezTo>
                    <a:cubicBezTo>
                      <a:pt x="147" y="21"/>
                      <a:pt x="152" y="20"/>
                      <a:pt x="156" y="19"/>
                    </a:cubicBezTo>
                    <a:cubicBezTo>
                      <a:pt x="161" y="18"/>
                      <a:pt x="164" y="17"/>
                      <a:pt x="166" y="16"/>
                    </a:cubicBezTo>
                    <a:cubicBezTo>
                      <a:pt x="176" y="13"/>
                      <a:pt x="186" y="11"/>
                      <a:pt x="195" y="9"/>
                    </a:cubicBezTo>
                    <a:cubicBezTo>
                      <a:pt x="204" y="7"/>
                      <a:pt x="212" y="5"/>
                      <a:pt x="220" y="4"/>
                    </a:cubicBezTo>
                    <a:cubicBezTo>
                      <a:pt x="228" y="2"/>
                      <a:pt x="235" y="1"/>
                      <a:pt x="243" y="1"/>
                    </a:cubicBezTo>
                    <a:cubicBezTo>
                      <a:pt x="250" y="0"/>
                      <a:pt x="257" y="0"/>
                      <a:pt x="265" y="0"/>
                    </a:cubicBezTo>
                    <a:cubicBezTo>
                      <a:pt x="268" y="0"/>
                      <a:pt x="272" y="0"/>
                      <a:pt x="275" y="0"/>
                    </a:cubicBezTo>
                    <a:cubicBezTo>
                      <a:pt x="278" y="1"/>
                      <a:pt x="280" y="1"/>
                      <a:pt x="282" y="2"/>
                    </a:cubicBezTo>
                    <a:cubicBezTo>
                      <a:pt x="284" y="3"/>
                      <a:pt x="286" y="4"/>
                      <a:pt x="287" y="6"/>
                    </a:cubicBezTo>
                    <a:cubicBezTo>
                      <a:pt x="289" y="8"/>
                      <a:pt x="289" y="10"/>
                      <a:pt x="289" y="12"/>
                    </a:cubicBezTo>
                    <a:cubicBezTo>
                      <a:pt x="289" y="14"/>
                      <a:pt x="289" y="16"/>
                      <a:pt x="288" y="18"/>
                    </a:cubicBezTo>
                    <a:cubicBezTo>
                      <a:pt x="288" y="20"/>
                      <a:pt x="287" y="22"/>
                      <a:pt x="285" y="24"/>
                    </a:cubicBezTo>
                    <a:cubicBezTo>
                      <a:pt x="284" y="26"/>
                      <a:pt x="282" y="28"/>
                      <a:pt x="279" y="30"/>
                    </a:cubicBezTo>
                    <a:cubicBezTo>
                      <a:pt x="277" y="32"/>
                      <a:pt x="274" y="34"/>
                      <a:pt x="270" y="34"/>
                    </a:cubicBezTo>
                    <a:cubicBezTo>
                      <a:pt x="269" y="35"/>
                      <a:pt x="267" y="35"/>
                      <a:pt x="264" y="36"/>
                    </a:cubicBezTo>
                    <a:cubicBezTo>
                      <a:pt x="261" y="36"/>
                      <a:pt x="258" y="37"/>
                      <a:pt x="254" y="38"/>
                    </a:cubicBezTo>
                    <a:cubicBezTo>
                      <a:pt x="251" y="38"/>
                      <a:pt x="247" y="39"/>
                      <a:pt x="243" y="40"/>
                    </a:cubicBezTo>
                    <a:cubicBezTo>
                      <a:pt x="238" y="40"/>
                      <a:pt x="234" y="41"/>
                      <a:pt x="231" y="42"/>
                    </a:cubicBezTo>
                    <a:cubicBezTo>
                      <a:pt x="225" y="43"/>
                      <a:pt x="218" y="45"/>
                      <a:pt x="210" y="46"/>
                    </a:cubicBezTo>
                    <a:cubicBezTo>
                      <a:pt x="203" y="48"/>
                      <a:pt x="195" y="50"/>
                      <a:pt x="187" y="52"/>
                    </a:cubicBezTo>
                    <a:cubicBezTo>
                      <a:pt x="179" y="54"/>
                      <a:pt x="170" y="56"/>
                      <a:pt x="162" y="58"/>
                    </a:cubicBezTo>
                    <a:cubicBezTo>
                      <a:pt x="154" y="61"/>
                      <a:pt x="146" y="63"/>
                      <a:pt x="139" y="66"/>
                    </a:cubicBezTo>
                    <a:cubicBezTo>
                      <a:pt x="132" y="68"/>
                      <a:pt x="125" y="71"/>
                      <a:pt x="119" y="74"/>
                    </a:cubicBezTo>
                    <a:cubicBezTo>
                      <a:pt x="114" y="76"/>
                      <a:pt x="109" y="79"/>
                      <a:pt x="10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5264151" y="2855913"/>
                <a:ext cx="525463" cy="642938"/>
              </a:xfrm>
              <a:custGeom>
                <a:avLst/>
                <a:gdLst>
                  <a:gd name="T0" fmla="*/ 1 w 193"/>
                  <a:gd name="T1" fmla="*/ 205 h 235"/>
                  <a:gd name="T2" fmla="*/ 8 w 193"/>
                  <a:gd name="T3" fmla="*/ 168 h 235"/>
                  <a:gd name="T4" fmla="*/ 16 w 193"/>
                  <a:gd name="T5" fmla="*/ 128 h 235"/>
                  <a:gd name="T6" fmla="*/ 25 w 193"/>
                  <a:gd name="T7" fmla="*/ 88 h 235"/>
                  <a:gd name="T8" fmla="*/ 32 w 193"/>
                  <a:gd name="T9" fmla="*/ 52 h 235"/>
                  <a:gd name="T10" fmla="*/ 31 w 193"/>
                  <a:gd name="T11" fmla="*/ 48 h 235"/>
                  <a:gd name="T12" fmla="*/ 31 w 193"/>
                  <a:gd name="T13" fmla="*/ 44 h 235"/>
                  <a:gd name="T14" fmla="*/ 32 w 193"/>
                  <a:gd name="T15" fmla="*/ 29 h 235"/>
                  <a:gd name="T16" fmla="*/ 35 w 193"/>
                  <a:gd name="T17" fmla="*/ 15 h 235"/>
                  <a:gd name="T18" fmla="*/ 41 w 193"/>
                  <a:gd name="T19" fmla="*/ 3 h 235"/>
                  <a:gd name="T20" fmla="*/ 51 w 193"/>
                  <a:gd name="T21" fmla="*/ 0 h 235"/>
                  <a:gd name="T22" fmla="*/ 62 w 193"/>
                  <a:gd name="T23" fmla="*/ 3 h 235"/>
                  <a:gd name="T24" fmla="*/ 69 w 193"/>
                  <a:gd name="T25" fmla="*/ 10 h 235"/>
                  <a:gd name="T26" fmla="*/ 72 w 193"/>
                  <a:gd name="T27" fmla="*/ 20 h 235"/>
                  <a:gd name="T28" fmla="*/ 72 w 193"/>
                  <a:gd name="T29" fmla="*/ 32 h 235"/>
                  <a:gd name="T30" fmla="*/ 72 w 193"/>
                  <a:gd name="T31" fmla="*/ 40 h 235"/>
                  <a:gd name="T32" fmla="*/ 72 w 193"/>
                  <a:gd name="T33" fmla="*/ 46 h 235"/>
                  <a:gd name="T34" fmla="*/ 86 w 193"/>
                  <a:gd name="T35" fmla="*/ 32 h 235"/>
                  <a:gd name="T36" fmla="*/ 102 w 193"/>
                  <a:gd name="T37" fmla="*/ 19 h 235"/>
                  <a:gd name="T38" fmla="*/ 120 w 193"/>
                  <a:gd name="T39" fmla="*/ 9 h 235"/>
                  <a:gd name="T40" fmla="*/ 139 w 193"/>
                  <a:gd name="T41" fmla="*/ 5 h 235"/>
                  <a:gd name="T42" fmla="*/ 147 w 193"/>
                  <a:gd name="T43" fmla="*/ 6 h 235"/>
                  <a:gd name="T44" fmla="*/ 155 w 193"/>
                  <a:gd name="T45" fmla="*/ 8 h 235"/>
                  <a:gd name="T46" fmla="*/ 165 w 193"/>
                  <a:gd name="T47" fmla="*/ 11 h 235"/>
                  <a:gd name="T48" fmla="*/ 175 w 193"/>
                  <a:gd name="T49" fmla="*/ 17 h 235"/>
                  <a:gd name="T50" fmla="*/ 188 w 193"/>
                  <a:gd name="T51" fmla="*/ 32 h 235"/>
                  <a:gd name="T52" fmla="*/ 193 w 193"/>
                  <a:gd name="T53" fmla="*/ 50 h 235"/>
                  <a:gd name="T54" fmla="*/ 192 w 193"/>
                  <a:gd name="T55" fmla="*/ 58 h 235"/>
                  <a:gd name="T56" fmla="*/ 188 w 193"/>
                  <a:gd name="T57" fmla="*/ 65 h 235"/>
                  <a:gd name="T58" fmla="*/ 182 w 193"/>
                  <a:gd name="T59" fmla="*/ 71 h 235"/>
                  <a:gd name="T60" fmla="*/ 175 w 193"/>
                  <a:gd name="T61" fmla="*/ 73 h 235"/>
                  <a:gd name="T62" fmla="*/ 165 w 193"/>
                  <a:gd name="T63" fmla="*/ 71 h 235"/>
                  <a:gd name="T64" fmla="*/ 155 w 193"/>
                  <a:gd name="T65" fmla="*/ 66 h 235"/>
                  <a:gd name="T66" fmla="*/ 152 w 193"/>
                  <a:gd name="T67" fmla="*/ 62 h 235"/>
                  <a:gd name="T68" fmla="*/ 149 w 193"/>
                  <a:gd name="T69" fmla="*/ 57 h 235"/>
                  <a:gd name="T70" fmla="*/ 146 w 193"/>
                  <a:gd name="T71" fmla="*/ 52 h 235"/>
                  <a:gd name="T72" fmla="*/ 144 w 193"/>
                  <a:gd name="T73" fmla="*/ 49 h 235"/>
                  <a:gd name="T74" fmla="*/ 141 w 193"/>
                  <a:gd name="T75" fmla="*/ 48 h 235"/>
                  <a:gd name="T76" fmla="*/ 139 w 193"/>
                  <a:gd name="T77" fmla="*/ 48 h 235"/>
                  <a:gd name="T78" fmla="*/ 116 w 193"/>
                  <a:gd name="T79" fmla="*/ 54 h 235"/>
                  <a:gd name="T80" fmla="*/ 95 w 193"/>
                  <a:gd name="T81" fmla="*/ 69 h 235"/>
                  <a:gd name="T82" fmla="*/ 78 w 193"/>
                  <a:gd name="T83" fmla="*/ 88 h 235"/>
                  <a:gd name="T84" fmla="*/ 64 w 193"/>
                  <a:gd name="T85" fmla="*/ 107 h 235"/>
                  <a:gd name="T86" fmla="*/ 53 w 193"/>
                  <a:gd name="T87" fmla="*/ 148 h 235"/>
                  <a:gd name="T88" fmla="*/ 42 w 193"/>
                  <a:gd name="T89" fmla="*/ 193 h 235"/>
                  <a:gd name="T90" fmla="*/ 42 w 193"/>
                  <a:gd name="T91" fmla="*/ 199 h 235"/>
                  <a:gd name="T92" fmla="*/ 41 w 193"/>
                  <a:gd name="T93" fmla="*/ 214 h 235"/>
                  <a:gd name="T94" fmla="*/ 38 w 193"/>
                  <a:gd name="T95" fmla="*/ 227 h 235"/>
                  <a:gd name="T96" fmla="*/ 31 w 193"/>
                  <a:gd name="T97" fmla="*/ 233 h 235"/>
                  <a:gd name="T98" fmla="*/ 20 w 193"/>
                  <a:gd name="T99" fmla="*/ 235 h 235"/>
                  <a:gd name="T100" fmla="*/ 5 w 193"/>
                  <a:gd name="T101" fmla="*/ 229 h 235"/>
                  <a:gd name="T102" fmla="*/ 0 w 193"/>
                  <a:gd name="T103" fmla="*/ 213 h 235"/>
                  <a:gd name="T104" fmla="*/ 1 w 193"/>
                  <a:gd name="T105" fmla="*/ 20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235">
                    <a:moveTo>
                      <a:pt x="1" y="205"/>
                    </a:moveTo>
                    <a:cubicBezTo>
                      <a:pt x="3" y="194"/>
                      <a:pt x="5" y="182"/>
                      <a:pt x="8" y="168"/>
                    </a:cubicBezTo>
                    <a:cubicBezTo>
                      <a:pt x="11" y="155"/>
                      <a:pt x="13" y="142"/>
                      <a:pt x="16" y="128"/>
                    </a:cubicBezTo>
                    <a:cubicBezTo>
                      <a:pt x="19" y="114"/>
                      <a:pt x="22" y="101"/>
                      <a:pt x="25" y="88"/>
                    </a:cubicBezTo>
                    <a:cubicBezTo>
                      <a:pt x="27" y="75"/>
                      <a:pt x="30" y="63"/>
                      <a:pt x="32" y="52"/>
                    </a:cubicBezTo>
                    <a:cubicBezTo>
                      <a:pt x="31" y="50"/>
                      <a:pt x="31" y="49"/>
                      <a:pt x="31" y="48"/>
                    </a:cubicBezTo>
                    <a:cubicBezTo>
                      <a:pt x="31" y="46"/>
                      <a:pt x="31" y="45"/>
                      <a:pt x="31" y="44"/>
                    </a:cubicBezTo>
                    <a:cubicBezTo>
                      <a:pt x="31" y="39"/>
                      <a:pt x="32" y="34"/>
                      <a:pt x="32" y="29"/>
                    </a:cubicBezTo>
                    <a:cubicBezTo>
                      <a:pt x="33" y="24"/>
                      <a:pt x="34" y="20"/>
                      <a:pt x="35" y="15"/>
                    </a:cubicBezTo>
                    <a:cubicBezTo>
                      <a:pt x="37" y="9"/>
                      <a:pt x="39" y="5"/>
                      <a:pt x="41" y="3"/>
                    </a:cubicBezTo>
                    <a:cubicBezTo>
                      <a:pt x="43" y="1"/>
                      <a:pt x="46" y="0"/>
                      <a:pt x="51" y="0"/>
                    </a:cubicBezTo>
                    <a:cubicBezTo>
                      <a:pt x="56" y="0"/>
                      <a:pt x="59" y="1"/>
                      <a:pt x="62" y="3"/>
                    </a:cubicBezTo>
                    <a:cubicBezTo>
                      <a:pt x="65" y="5"/>
                      <a:pt x="67" y="7"/>
                      <a:pt x="69" y="10"/>
                    </a:cubicBezTo>
                    <a:cubicBezTo>
                      <a:pt x="70" y="13"/>
                      <a:pt x="71" y="16"/>
                      <a:pt x="72" y="20"/>
                    </a:cubicBezTo>
                    <a:cubicBezTo>
                      <a:pt x="72" y="24"/>
                      <a:pt x="72" y="28"/>
                      <a:pt x="72" y="32"/>
                    </a:cubicBezTo>
                    <a:cubicBezTo>
                      <a:pt x="72" y="35"/>
                      <a:pt x="72" y="37"/>
                      <a:pt x="72" y="40"/>
                    </a:cubicBezTo>
                    <a:cubicBezTo>
                      <a:pt x="72" y="42"/>
                      <a:pt x="72" y="45"/>
                      <a:pt x="72" y="46"/>
                    </a:cubicBezTo>
                    <a:cubicBezTo>
                      <a:pt x="76" y="42"/>
                      <a:pt x="81" y="37"/>
                      <a:pt x="86" y="32"/>
                    </a:cubicBezTo>
                    <a:cubicBezTo>
                      <a:pt x="91" y="27"/>
                      <a:pt x="96" y="23"/>
                      <a:pt x="102" y="19"/>
                    </a:cubicBezTo>
                    <a:cubicBezTo>
                      <a:pt x="108" y="15"/>
                      <a:pt x="113" y="12"/>
                      <a:pt x="120" y="9"/>
                    </a:cubicBezTo>
                    <a:cubicBezTo>
                      <a:pt x="126" y="7"/>
                      <a:pt x="133" y="5"/>
                      <a:pt x="139" y="5"/>
                    </a:cubicBezTo>
                    <a:cubicBezTo>
                      <a:pt x="142" y="5"/>
                      <a:pt x="145" y="6"/>
                      <a:pt x="147" y="6"/>
                    </a:cubicBezTo>
                    <a:cubicBezTo>
                      <a:pt x="150" y="7"/>
                      <a:pt x="153" y="7"/>
                      <a:pt x="155" y="8"/>
                    </a:cubicBezTo>
                    <a:cubicBezTo>
                      <a:pt x="158" y="9"/>
                      <a:pt x="162" y="10"/>
                      <a:pt x="165" y="11"/>
                    </a:cubicBezTo>
                    <a:cubicBezTo>
                      <a:pt x="168" y="13"/>
                      <a:pt x="172" y="15"/>
                      <a:pt x="175" y="17"/>
                    </a:cubicBezTo>
                    <a:cubicBezTo>
                      <a:pt x="180" y="21"/>
                      <a:pt x="185" y="26"/>
                      <a:pt x="188" y="32"/>
                    </a:cubicBezTo>
                    <a:cubicBezTo>
                      <a:pt x="192" y="38"/>
                      <a:pt x="193" y="44"/>
                      <a:pt x="193" y="50"/>
                    </a:cubicBezTo>
                    <a:cubicBezTo>
                      <a:pt x="193" y="52"/>
                      <a:pt x="193" y="55"/>
                      <a:pt x="192" y="58"/>
                    </a:cubicBezTo>
                    <a:cubicBezTo>
                      <a:pt x="191" y="60"/>
                      <a:pt x="190" y="63"/>
                      <a:pt x="188" y="65"/>
                    </a:cubicBezTo>
                    <a:cubicBezTo>
                      <a:pt x="186" y="68"/>
                      <a:pt x="185" y="69"/>
                      <a:pt x="182" y="71"/>
                    </a:cubicBezTo>
                    <a:cubicBezTo>
                      <a:pt x="180" y="72"/>
                      <a:pt x="178" y="73"/>
                      <a:pt x="175" y="73"/>
                    </a:cubicBezTo>
                    <a:cubicBezTo>
                      <a:pt x="172" y="73"/>
                      <a:pt x="169" y="73"/>
                      <a:pt x="165" y="71"/>
                    </a:cubicBezTo>
                    <a:cubicBezTo>
                      <a:pt x="161" y="70"/>
                      <a:pt x="158" y="68"/>
                      <a:pt x="155" y="66"/>
                    </a:cubicBezTo>
                    <a:cubicBezTo>
                      <a:pt x="154" y="65"/>
                      <a:pt x="153" y="64"/>
                      <a:pt x="152" y="62"/>
                    </a:cubicBezTo>
                    <a:cubicBezTo>
                      <a:pt x="151" y="60"/>
                      <a:pt x="150" y="58"/>
                      <a:pt x="149" y="57"/>
                    </a:cubicBezTo>
                    <a:cubicBezTo>
                      <a:pt x="148" y="55"/>
                      <a:pt x="147" y="53"/>
                      <a:pt x="146" y="52"/>
                    </a:cubicBezTo>
                    <a:cubicBezTo>
                      <a:pt x="145" y="50"/>
                      <a:pt x="144" y="49"/>
                      <a:pt x="144" y="49"/>
                    </a:cubicBezTo>
                    <a:cubicBezTo>
                      <a:pt x="143" y="49"/>
                      <a:pt x="142" y="48"/>
                      <a:pt x="141" y="48"/>
                    </a:cubicBezTo>
                    <a:cubicBezTo>
                      <a:pt x="140" y="48"/>
                      <a:pt x="139" y="48"/>
                      <a:pt x="139" y="48"/>
                    </a:cubicBezTo>
                    <a:cubicBezTo>
                      <a:pt x="131" y="48"/>
                      <a:pt x="123" y="50"/>
                      <a:pt x="116" y="54"/>
                    </a:cubicBezTo>
                    <a:cubicBezTo>
                      <a:pt x="108" y="59"/>
                      <a:pt x="101" y="64"/>
                      <a:pt x="95" y="69"/>
                    </a:cubicBezTo>
                    <a:cubicBezTo>
                      <a:pt x="89" y="75"/>
                      <a:pt x="83" y="82"/>
                      <a:pt x="78" y="88"/>
                    </a:cubicBezTo>
                    <a:cubicBezTo>
                      <a:pt x="72" y="95"/>
                      <a:pt x="68" y="101"/>
                      <a:pt x="64" y="107"/>
                    </a:cubicBezTo>
                    <a:cubicBezTo>
                      <a:pt x="61" y="119"/>
                      <a:pt x="57" y="133"/>
                      <a:pt x="53" y="148"/>
                    </a:cubicBezTo>
                    <a:cubicBezTo>
                      <a:pt x="49" y="162"/>
                      <a:pt x="46" y="177"/>
                      <a:pt x="42" y="193"/>
                    </a:cubicBezTo>
                    <a:cubicBezTo>
                      <a:pt x="42" y="199"/>
                      <a:pt x="42" y="199"/>
                      <a:pt x="42" y="199"/>
                    </a:cubicBezTo>
                    <a:cubicBezTo>
                      <a:pt x="42" y="204"/>
                      <a:pt x="42" y="209"/>
                      <a:pt x="41" y="214"/>
                    </a:cubicBezTo>
                    <a:cubicBezTo>
                      <a:pt x="41" y="218"/>
                      <a:pt x="40" y="223"/>
                      <a:pt x="38" y="227"/>
                    </a:cubicBezTo>
                    <a:cubicBezTo>
                      <a:pt x="37" y="229"/>
                      <a:pt x="34" y="231"/>
                      <a:pt x="31" y="233"/>
                    </a:cubicBezTo>
                    <a:cubicBezTo>
                      <a:pt x="28" y="234"/>
                      <a:pt x="24" y="235"/>
                      <a:pt x="20" y="235"/>
                    </a:cubicBezTo>
                    <a:cubicBezTo>
                      <a:pt x="13" y="235"/>
                      <a:pt x="8" y="233"/>
                      <a:pt x="5" y="229"/>
                    </a:cubicBezTo>
                    <a:cubicBezTo>
                      <a:pt x="1" y="224"/>
                      <a:pt x="0" y="219"/>
                      <a:pt x="0" y="213"/>
                    </a:cubicBezTo>
                    <a:cubicBezTo>
                      <a:pt x="0" y="211"/>
                      <a:pt x="0" y="208"/>
                      <a:pt x="1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6" name="Freeform 7"/>
              <p:cNvSpPr>
                <a:spLocks noEditPoints="1"/>
              </p:cNvSpPr>
              <p:nvPr/>
            </p:nvSpPr>
            <p:spPr bwMode="auto">
              <a:xfrm>
                <a:off x="5808663" y="2905126"/>
                <a:ext cx="546100" cy="590550"/>
              </a:xfrm>
              <a:custGeom>
                <a:avLst/>
                <a:gdLst>
                  <a:gd name="T0" fmla="*/ 0 w 200"/>
                  <a:gd name="T1" fmla="*/ 120 h 216"/>
                  <a:gd name="T2" fmla="*/ 5 w 200"/>
                  <a:gd name="T3" fmla="*/ 102 h 216"/>
                  <a:gd name="T4" fmla="*/ 20 w 200"/>
                  <a:gd name="T5" fmla="*/ 93 h 216"/>
                  <a:gd name="T6" fmla="*/ 28 w 200"/>
                  <a:gd name="T7" fmla="*/ 79 h 216"/>
                  <a:gd name="T8" fmla="*/ 41 w 200"/>
                  <a:gd name="T9" fmla="*/ 59 h 216"/>
                  <a:gd name="T10" fmla="*/ 60 w 200"/>
                  <a:gd name="T11" fmla="*/ 38 h 216"/>
                  <a:gd name="T12" fmla="*/ 83 w 200"/>
                  <a:gd name="T13" fmla="*/ 19 h 216"/>
                  <a:gd name="T14" fmla="*/ 109 w 200"/>
                  <a:gd name="T15" fmla="*/ 5 h 216"/>
                  <a:gd name="T16" fmla="*/ 140 w 200"/>
                  <a:gd name="T17" fmla="*/ 0 h 216"/>
                  <a:gd name="T18" fmla="*/ 164 w 200"/>
                  <a:gd name="T19" fmla="*/ 3 h 216"/>
                  <a:gd name="T20" fmla="*/ 181 w 200"/>
                  <a:gd name="T21" fmla="*/ 12 h 216"/>
                  <a:gd name="T22" fmla="*/ 191 w 200"/>
                  <a:gd name="T23" fmla="*/ 26 h 216"/>
                  <a:gd name="T24" fmla="*/ 194 w 200"/>
                  <a:gd name="T25" fmla="*/ 44 h 216"/>
                  <a:gd name="T26" fmla="*/ 192 w 200"/>
                  <a:gd name="T27" fmla="*/ 59 h 216"/>
                  <a:gd name="T28" fmla="*/ 180 w 200"/>
                  <a:gd name="T29" fmla="*/ 83 h 216"/>
                  <a:gd name="T30" fmla="*/ 158 w 200"/>
                  <a:gd name="T31" fmla="*/ 100 h 216"/>
                  <a:gd name="T32" fmla="*/ 132 w 200"/>
                  <a:gd name="T33" fmla="*/ 113 h 216"/>
                  <a:gd name="T34" fmla="*/ 103 w 200"/>
                  <a:gd name="T35" fmla="*/ 121 h 216"/>
                  <a:gd name="T36" fmla="*/ 75 w 200"/>
                  <a:gd name="T37" fmla="*/ 126 h 216"/>
                  <a:gd name="T38" fmla="*/ 52 w 200"/>
                  <a:gd name="T39" fmla="*/ 129 h 216"/>
                  <a:gd name="T40" fmla="*/ 49 w 200"/>
                  <a:gd name="T41" fmla="*/ 140 h 216"/>
                  <a:gd name="T42" fmla="*/ 47 w 200"/>
                  <a:gd name="T43" fmla="*/ 152 h 216"/>
                  <a:gd name="T44" fmla="*/ 58 w 200"/>
                  <a:gd name="T45" fmla="*/ 174 h 216"/>
                  <a:gd name="T46" fmla="*/ 88 w 200"/>
                  <a:gd name="T47" fmla="*/ 181 h 216"/>
                  <a:gd name="T48" fmla="*/ 110 w 200"/>
                  <a:gd name="T49" fmla="*/ 179 h 216"/>
                  <a:gd name="T50" fmla="*/ 129 w 200"/>
                  <a:gd name="T51" fmla="*/ 172 h 216"/>
                  <a:gd name="T52" fmla="*/ 146 w 200"/>
                  <a:gd name="T53" fmla="*/ 164 h 216"/>
                  <a:gd name="T54" fmla="*/ 161 w 200"/>
                  <a:gd name="T55" fmla="*/ 155 h 216"/>
                  <a:gd name="T56" fmla="*/ 177 w 200"/>
                  <a:gd name="T57" fmla="*/ 145 h 216"/>
                  <a:gd name="T58" fmla="*/ 191 w 200"/>
                  <a:gd name="T59" fmla="*/ 141 h 216"/>
                  <a:gd name="T60" fmla="*/ 198 w 200"/>
                  <a:gd name="T61" fmla="*/ 144 h 216"/>
                  <a:gd name="T62" fmla="*/ 200 w 200"/>
                  <a:gd name="T63" fmla="*/ 150 h 216"/>
                  <a:gd name="T64" fmla="*/ 200 w 200"/>
                  <a:gd name="T65" fmla="*/ 154 h 216"/>
                  <a:gd name="T66" fmla="*/ 200 w 200"/>
                  <a:gd name="T67" fmla="*/ 157 h 216"/>
                  <a:gd name="T68" fmla="*/ 195 w 200"/>
                  <a:gd name="T69" fmla="*/ 169 h 216"/>
                  <a:gd name="T70" fmla="*/ 186 w 200"/>
                  <a:gd name="T71" fmla="*/ 180 h 216"/>
                  <a:gd name="T72" fmla="*/ 135 w 200"/>
                  <a:gd name="T73" fmla="*/ 208 h 216"/>
                  <a:gd name="T74" fmla="*/ 80 w 200"/>
                  <a:gd name="T75" fmla="*/ 216 h 216"/>
                  <a:gd name="T76" fmla="*/ 66 w 200"/>
                  <a:gd name="T77" fmla="*/ 215 h 216"/>
                  <a:gd name="T78" fmla="*/ 50 w 200"/>
                  <a:gd name="T79" fmla="*/ 213 h 216"/>
                  <a:gd name="T80" fmla="*/ 34 w 200"/>
                  <a:gd name="T81" fmla="*/ 206 h 216"/>
                  <a:gd name="T82" fmla="*/ 19 w 200"/>
                  <a:gd name="T83" fmla="*/ 196 h 216"/>
                  <a:gd name="T84" fmla="*/ 9 w 200"/>
                  <a:gd name="T85" fmla="*/ 179 h 216"/>
                  <a:gd name="T86" fmla="*/ 5 w 200"/>
                  <a:gd name="T87" fmla="*/ 156 h 216"/>
                  <a:gd name="T88" fmla="*/ 8 w 200"/>
                  <a:gd name="T89" fmla="*/ 131 h 216"/>
                  <a:gd name="T90" fmla="*/ 3 w 200"/>
                  <a:gd name="T91" fmla="*/ 128 h 216"/>
                  <a:gd name="T92" fmla="*/ 0 w 200"/>
                  <a:gd name="T93" fmla="*/ 120 h 216"/>
                  <a:gd name="T94" fmla="*/ 149 w 200"/>
                  <a:gd name="T95" fmla="*/ 54 h 216"/>
                  <a:gd name="T96" fmla="*/ 149 w 200"/>
                  <a:gd name="T97" fmla="*/ 52 h 216"/>
                  <a:gd name="T98" fmla="*/ 149 w 200"/>
                  <a:gd name="T99" fmla="*/ 50 h 216"/>
                  <a:gd name="T100" fmla="*/ 144 w 200"/>
                  <a:gd name="T101" fmla="*/ 40 h 216"/>
                  <a:gd name="T102" fmla="*/ 133 w 200"/>
                  <a:gd name="T103" fmla="*/ 37 h 216"/>
                  <a:gd name="T104" fmla="*/ 112 w 200"/>
                  <a:gd name="T105" fmla="*/ 42 h 216"/>
                  <a:gd name="T106" fmla="*/ 93 w 200"/>
                  <a:gd name="T107" fmla="*/ 56 h 216"/>
                  <a:gd name="T108" fmla="*/ 78 w 200"/>
                  <a:gd name="T109" fmla="*/ 74 h 216"/>
                  <a:gd name="T110" fmla="*/ 67 w 200"/>
                  <a:gd name="T111" fmla="*/ 91 h 216"/>
                  <a:gd name="T112" fmla="*/ 98 w 200"/>
                  <a:gd name="T113" fmla="*/ 86 h 216"/>
                  <a:gd name="T114" fmla="*/ 123 w 200"/>
                  <a:gd name="T115" fmla="*/ 78 h 216"/>
                  <a:gd name="T116" fmla="*/ 140 w 200"/>
                  <a:gd name="T117" fmla="*/ 67 h 216"/>
                  <a:gd name="T118" fmla="*/ 149 w 200"/>
                  <a:gd name="T119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16">
                    <a:moveTo>
                      <a:pt x="0" y="120"/>
                    </a:moveTo>
                    <a:cubicBezTo>
                      <a:pt x="0" y="113"/>
                      <a:pt x="2" y="107"/>
                      <a:pt x="5" y="102"/>
                    </a:cubicBezTo>
                    <a:cubicBezTo>
                      <a:pt x="9" y="98"/>
                      <a:pt x="14" y="95"/>
                      <a:pt x="20" y="93"/>
                    </a:cubicBezTo>
                    <a:cubicBezTo>
                      <a:pt x="22" y="89"/>
                      <a:pt x="24" y="85"/>
                      <a:pt x="28" y="79"/>
                    </a:cubicBezTo>
                    <a:cubicBezTo>
                      <a:pt x="32" y="73"/>
                      <a:pt x="36" y="66"/>
                      <a:pt x="41" y="59"/>
                    </a:cubicBezTo>
                    <a:cubicBezTo>
                      <a:pt x="47" y="52"/>
                      <a:pt x="53" y="45"/>
                      <a:pt x="60" y="38"/>
                    </a:cubicBezTo>
                    <a:cubicBezTo>
                      <a:pt x="67" y="31"/>
                      <a:pt x="74" y="25"/>
                      <a:pt x="83" y="19"/>
                    </a:cubicBezTo>
                    <a:cubicBezTo>
                      <a:pt x="91" y="13"/>
                      <a:pt x="100" y="9"/>
                      <a:pt x="109" y="5"/>
                    </a:cubicBezTo>
                    <a:cubicBezTo>
                      <a:pt x="119" y="1"/>
                      <a:pt x="129" y="0"/>
                      <a:pt x="140" y="0"/>
                    </a:cubicBezTo>
                    <a:cubicBezTo>
                      <a:pt x="149" y="0"/>
                      <a:pt x="157" y="1"/>
                      <a:pt x="164" y="3"/>
                    </a:cubicBezTo>
                    <a:cubicBezTo>
                      <a:pt x="171" y="5"/>
                      <a:pt x="176" y="8"/>
                      <a:pt x="181" y="12"/>
                    </a:cubicBezTo>
                    <a:cubicBezTo>
                      <a:pt x="185" y="16"/>
                      <a:pt x="189" y="21"/>
                      <a:pt x="191" y="26"/>
                    </a:cubicBezTo>
                    <a:cubicBezTo>
                      <a:pt x="193" y="32"/>
                      <a:pt x="194" y="38"/>
                      <a:pt x="194" y="44"/>
                    </a:cubicBezTo>
                    <a:cubicBezTo>
                      <a:pt x="194" y="49"/>
                      <a:pt x="193" y="55"/>
                      <a:pt x="192" y="59"/>
                    </a:cubicBezTo>
                    <a:cubicBezTo>
                      <a:pt x="190" y="68"/>
                      <a:pt x="186" y="76"/>
                      <a:pt x="180" y="83"/>
                    </a:cubicBezTo>
                    <a:cubicBezTo>
                      <a:pt x="174" y="89"/>
                      <a:pt x="167" y="95"/>
                      <a:pt x="158" y="100"/>
                    </a:cubicBezTo>
                    <a:cubicBezTo>
                      <a:pt x="150" y="105"/>
                      <a:pt x="141" y="109"/>
                      <a:pt x="132" y="113"/>
                    </a:cubicBezTo>
                    <a:cubicBezTo>
                      <a:pt x="122" y="116"/>
                      <a:pt x="113" y="119"/>
                      <a:pt x="103" y="121"/>
                    </a:cubicBezTo>
                    <a:cubicBezTo>
                      <a:pt x="93" y="123"/>
                      <a:pt x="84" y="125"/>
                      <a:pt x="75" y="126"/>
                    </a:cubicBezTo>
                    <a:cubicBezTo>
                      <a:pt x="67" y="127"/>
                      <a:pt x="59" y="128"/>
                      <a:pt x="52" y="129"/>
                    </a:cubicBezTo>
                    <a:cubicBezTo>
                      <a:pt x="51" y="132"/>
                      <a:pt x="50" y="135"/>
                      <a:pt x="49" y="140"/>
                    </a:cubicBezTo>
                    <a:cubicBezTo>
                      <a:pt x="48" y="144"/>
                      <a:pt x="47" y="148"/>
                      <a:pt x="47" y="152"/>
                    </a:cubicBezTo>
                    <a:cubicBezTo>
                      <a:pt x="47" y="161"/>
                      <a:pt x="51" y="169"/>
                      <a:pt x="58" y="174"/>
                    </a:cubicBezTo>
                    <a:cubicBezTo>
                      <a:pt x="65" y="179"/>
                      <a:pt x="75" y="181"/>
                      <a:pt x="88" y="181"/>
                    </a:cubicBezTo>
                    <a:cubicBezTo>
                      <a:pt x="96" y="181"/>
                      <a:pt x="103" y="180"/>
                      <a:pt x="110" y="179"/>
                    </a:cubicBezTo>
                    <a:cubicBezTo>
                      <a:pt x="116" y="177"/>
                      <a:pt x="123" y="175"/>
                      <a:pt x="129" y="172"/>
                    </a:cubicBezTo>
                    <a:cubicBezTo>
                      <a:pt x="135" y="170"/>
                      <a:pt x="141" y="167"/>
                      <a:pt x="146" y="164"/>
                    </a:cubicBezTo>
                    <a:cubicBezTo>
                      <a:pt x="152" y="161"/>
                      <a:pt x="156" y="158"/>
                      <a:pt x="161" y="155"/>
                    </a:cubicBezTo>
                    <a:cubicBezTo>
                      <a:pt x="167" y="151"/>
                      <a:pt x="172" y="148"/>
                      <a:pt x="177" y="145"/>
                    </a:cubicBezTo>
                    <a:cubicBezTo>
                      <a:pt x="182" y="142"/>
                      <a:pt x="187" y="141"/>
                      <a:pt x="191" y="141"/>
                    </a:cubicBezTo>
                    <a:cubicBezTo>
                      <a:pt x="195" y="141"/>
                      <a:pt x="197" y="142"/>
                      <a:pt x="198" y="144"/>
                    </a:cubicBezTo>
                    <a:cubicBezTo>
                      <a:pt x="200" y="146"/>
                      <a:pt x="200" y="148"/>
                      <a:pt x="200" y="150"/>
                    </a:cubicBezTo>
                    <a:cubicBezTo>
                      <a:pt x="200" y="152"/>
                      <a:pt x="200" y="153"/>
                      <a:pt x="200" y="154"/>
                    </a:cubicBezTo>
                    <a:cubicBezTo>
                      <a:pt x="200" y="155"/>
                      <a:pt x="200" y="156"/>
                      <a:pt x="200" y="157"/>
                    </a:cubicBezTo>
                    <a:cubicBezTo>
                      <a:pt x="199" y="161"/>
                      <a:pt x="197" y="165"/>
                      <a:pt x="195" y="169"/>
                    </a:cubicBezTo>
                    <a:cubicBezTo>
                      <a:pt x="192" y="174"/>
                      <a:pt x="189" y="177"/>
                      <a:pt x="186" y="180"/>
                    </a:cubicBezTo>
                    <a:cubicBezTo>
                      <a:pt x="169" y="193"/>
                      <a:pt x="152" y="202"/>
                      <a:pt x="135" y="208"/>
                    </a:cubicBezTo>
                    <a:cubicBezTo>
                      <a:pt x="118" y="213"/>
                      <a:pt x="99" y="216"/>
                      <a:pt x="80" y="216"/>
                    </a:cubicBezTo>
                    <a:cubicBezTo>
                      <a:pt x="76" y="216"/>
                      <a:pt x="71" y="216"/>
                      <a:pt x="66" y="215"/>
                    </a:cubicBezTo>
                    <a:cubicBezTo>
                      <a:pt x="61" y="215"/>
                      <a:pt x="56" y="214"/>
                      <a:pt x="50" y="213"/>
                    </a:cubicBezTo>
                    <a:cubicBezTo>
                      <a:pt x="45" y="211"/>
                      <a:pt x="39" y="209"/>
                      <a:pt x="34" y="206"/>
                    </a:cubicBezTo>
                    <a:cubicBezTo>
                      <a:pt x="28" y="204"/>
                      <a:pt x="24" y="200"/>
                      <a:pt x="19" y="196"/>
                    </a:cubicBezTo>
                    <a:cubicBezTo>
                      <a:pt x="15" y="191"/>
                      <a:pt x="12" y="186"/>
                      <a:pt x="9" y="179"/>
                    </a:cubicBezTo>
                    <a:cubicBezTo>
                      <a:pt x="7" y="173"/>
                      <a:pt x="5" y="165"/>
                      <a:pt x="5" y="156"/>
                    </a:cubicBezTo>
                    <a:cubicBezTo>
                      <a:pt x="5" y="148"/>
                      <a:pt x="6" y="140"/>
                      <a:pt x="8" y="131"/>
                    </a:cubicBezTo>
                    <a:cubicBezTo>
                      <a:pt x="6" y="131"/>
                      <a:pt x="4" y="130"/>
                      <a:pt x="3" y="128"/>
                    </a:cubicBezTo>
                    <a:cubicBezTo>
                      <a:pt x="1" y="126"/>
                      <a:pt x="0" y="123"/>
                      <a:pt x="0" y="120"/>
                    </a:cubicBezTo>
                    <a:close/>
                    <a:moveTo>
                      <a:pt x="149" y="54"/>
                    </a:moveTo>
                    <a:cubicBezTo>
                      <a:pt x="149" y="53"/>
                      <a:pt x="149" y="52"/>
                      <a:pt x="149" y="52"/>
                    </a:cubicBezTo>
                    <a:cubicBezTo>
                      <a:pt x="149" y="51"/>
                      <a:pt x="149" y="51"/>
                      <a:pt x="149" y="50"/>
                    </a:cubicBezTo>
                    <a:cubicBezTo>
                      <a:pt x="149" y="45"/>
                      <a:pt x="147" y="42"/>
                      <a:pt x="144" y="40"/>
                    </a:cubicBezTo>
                    <a:cubicBezTo>
                      <a:pt x="141" y="38"/>
                      <a:pt x="137" y="37"/>
                      <a:pt x="133" y="37"/>
                    </a:cubicBezTo>
                    <a:cubicBezTo>
                      <a:pt x="126" y="37"/>
                      <a:pt x="119" y="39"/>
                      <a:pt x="112" y="42"/>
                    </a:cubicBezTo>
                    <a:cubicBezTo>
                      <a:pt x="106" y="46"/>
                      <a:pt x="99" y="51"/>
                      <a:pt x="93" y="56"/>
                    </a:cubicBezTo>
                    <a:cubicBezTo>
                      <a:pt x="87" y="61"/>
                      <a:pt x="82" y="67"/>
                      <a:pt x="78" y="74"/>
                    </a:cubicBezTo>
                    <a:cubicBezTo>
                      <a:pt x="73" y="80"/>
                      <a:pt x="69" y="85"/>
                      <a:pt x="67" y="91"/>
                    </a:cubicBezTo>
                    <a:cubicBezTo>
                      <a:pt x="78" y="90"/>
                      <a:pt x="89" y="88"/>
                      <a:pt x="98" y="86"/>
                    </a:cubicBezTo>
                    <a:cubicBezTo>
                      <a:pt x="108" y="84"/>
                      <a:pt x="116" y="81"/>
                      <a:pt x="123" y="78"/>
                    </a:cubicBezTo>
                    <a:cubicBezTo>
                      <a:pt x="130" y="75"/>
                      <a:pt x="136" y="71"/>
                      <a:pt x="140" y="67"/>
                    </a:cubicBezTo>
                    <a:cubicBezTo>
                      <a:pt x="144" y="63"/>
                      <a:pt x="147" y="59"/>
                      <a:pt x="149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7" name="Freeform 8"/>
              <p:cNvSpPr>
                <a:spLocks/>
              </p:cNvSpPr>
              <p:nvPr/>
            </p:nvSpPr>
            <p:spPr bwMode="auto">
              <a:xfrm>
                <a:off x="6451601" y="2851151"/>
                <a:ext cx="485775" cy="633413"/>
              </a:xfrm>
              <a:custGeom>
                <a:avLst/>
                <a:gdLst>
                  <a:gd name="T0" fmla="*/ 18 w 178"/>
                  <a:gd name="T1" fmla="*/ 190 h 232"/>
                  <a:gd name="T2" fmla="*/ 25 w 178"/>
                  <a:gd name="T3" fmla="*/ 192 h 232"/>
                  <a:gd name="T4" fmla="*/ 56 w 178"/>
                  <a:gd name="T5" fmla="*/ 190 h 232"/>
                  <a:gd name="T6" fmla="*/ 103 w 178"/>
                  <a:gd name="T7" fmla="*/ 175 h 232"/>
                  <a:gd name="T8" fmla="*/ 113 w 178"/>
                  <a:gd name="T9" fmla="*/ 160 h 232"/>
                  <a:gd name="T10" fmla="*/ 100 w 178"/>
                  <a:gd name="T11" fmla="*/ 145 h 232"/>
                  <a:gd name="T12" fmla="*/ 74 w 178"/>
                  <a:gd name="T13" fmla="*/ 134 h 232"/>
                  <a:gd name="T14" fmla="*/ 54 w 178"/>
                  <a:gd name="T15" fmla="*/ 125 h 232"/>
                  <a:gd name="T16" fmla="*/ 34 w 178"/>
                  <a:gd name="T17" fmla="*/ 106 h 232"/>
                  <a:gd name="T18" fmla="*/ 26 w 178"/>
                  <a:gd name="T19" fmla="*/ 86 h 232"/>
                  <a:gd name="T20" fmla="*/ 30 w 178"/>
                  <a:gd name="T21" fmla="*/ 65 h 232"/>
                  <a:gd name="T22" fmla="*/ 57 w 178"/>
                  <a:gd name="T23" fmla="*/ 34 h 232"/>
                  <a:gd name="T24" fmla="*/ 90 w 178"/>
                  <a:gd name="T25" fmla="*/ 13 h 232"/>
                  <a:gd name="T26" fmla="*/ 117 w 178"/>
                  <a:gd name="T27" fmla="*/ 2 h 232"/>
                  <a:gd name="T28" fmla="*/ 147 w 178"/>
                  <a:gd name="T29" fmla="*/ 1 h 232"/>
                  <a:gd name="T30" fmla="*/ 174 w 178"/>
                  <a:gd name="T31" fmla="*/ 12 h 232"/>
                  <a:gd name="T32" fmla="*/ 178 w 178"/>
                  <a:gd name="T33" fmla="*/ 32 h 232"/>
                  <a:gd name="T34" fmla="*/ 171 w 178"/>
                  <a:gd name="T35" fmla="*/ 48 h 232"/>
                  <a:gd name="T36" fmla="*/ 156 w 178"/>
                  <a:gd name="T37" fmla="*/ 49 h 232"/>
                  <a:gd name="T38" fmla="*/ 144 w 178"/>
                  <a:gd name="T39" fmla="*/ 40 h 232"/>
                  <a:gd name="T40" fmla="*/ 124 w 178"/>
                  <a:gd name="T41" fmla="*/ 40 h 232"/>
                  <a:gd name="T42" fmla="*/ 94 w 178"/>
                  <a:gd name="T43" fmla="*/ 53 h 232"/>
                  <a:gd name="T44" fmla="*/ 72 w 178"/>
                  <a:gd name="T45" fmla="*/ 72 h 232"/>
                  <a:gd name="T46" fmla="*/ 71 w 178"/>
                  <a:gd name="T47" fmla="*/ 87 h 232"/>
                  <a:gd name="T48" fmla="*/ 89 w 178"/>
                  <a:gd name="T49" fmla="*/ 97 h 232"/>
                  <a:gd name="T50" fmla="*/ 116 w 178"/>
                  <a:gd name="T51" fmla="*/ 108 h 232"/>
                  <a:gd name="T52" fmla="*/ 139 w 178"/>
                  <a:gd name="T53" fmla="*/ 120 h 232"/>
                  <a:gd name="T54" fmla="*/ 153 w 178"/>
                  <a:gd name="T55" fmla="*/ 136 h 232"/>
                  <a:gd name="T56" fmla="*/ 155 w 178"/>
                  <a:gd name="T57" fmla="*/ 153 h 232"/>
                  <a:gd name="T58" fmla="*/ 151 w 178"/>
                  <a:gd name="T59" fmla="*/ 169 h 232"/>
                  <a:gd name="T60" fmla="*/ 143 w 178"/>
                  <a:gd name="T61" fmla="*/ 186 h 232"/>
                  <a:gd name="T62" fmla="*/ 118 w 178"/>
                  <a:gd name="T63" fmla="*/ 207 h 232"/>
                  <a:gd name="T64" fmla="*/ 64 w 178"/>
                  <a:gd name="T65" fmla="*/ 229 h 232"/>
                  <a:gd name="T66" fmla="*/ 26 w 178"/>
                  <a:gd name="T67" fmla="*/ 230 h 232"/>
                  <a:gd name="T68" fmla="*/ 4 w 178"/>
                  <a:gd name="T69" fmla="*/ 216 h 232"/>
                  <a:gd name="T70" fmla="*/ 1 w 178"/>
                  <a:gd name="T71" fmla="*/ 201 h 232"/>
                  <a:gd name="T72" fmla="*/ 10 w 178"/>
                  <a:gd name="T73" fmla="*/ 19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232">
                    <a:moveTo>
                      <a:pt x="14" y="189"/>
                    </a:moveTo>
                    <a:cubicBezTo>
                      <a:pt x="15" y="189"/>
                      <a:pt x="17" y="190"/>
                      <a:pt x="18" y="190"/>
                    </a:cubicBezTo>
                    <a:cubicBezTo>
                      <a:pt x="19" y="190"/>
                      <a:pt x="20" y="191"/>
                      <a:pt x="21" y="191"/>
                    </a:cubicBezTo>
                    <a:cubicBezTo>
                      <a:pt x="22" y="191"/>
                      <a:pt x="24" y="192"/>
                      <a:pt x="25" y="192"/>
                    </a:cubicBezTo>
                    <a:cubicBezTo>
                      <a:pt x="27" y="192"/>
                      <a:pt x="29" y="192"/>
                      <a:pt x="32" y="192"/>
                    </a:cubicBezTo>
                    <a:cubicBezTo>
                      <a:pt x="39" y="192"/>
                      <a:pt x="47" y="192"/>
                      <a:pt x="56" y="190"/>
                    </a:cubicBezTo>
                    <a:cubicBezTo>
                      <a:pt x="65" y="189"/>
                      <a:pt x="74" y="186"/>
                      <a:pt x="82" y="184"/>
                    </a:cubicBezTo>
                    <a:cubicBezTo>
                      <a:pt x="90" y="181"/>
                      <a:pt x="97" y="179"/>
                      <a:pt x="103" y="175"/>
                    </a:cubicBezTo>
                    <a:cubicBezTo>
                      <a:pt x="109" y="172"/>
                      <a:pt x="112" y="169"/>
                      <a:pt x="113" y="165"/>
                    </a:cubicBezTo>
                    <a:cubicBezTo>
                      <a:pt x="113" y="163"/>
                      <a:pt x="113" y="162"/>
                      <a:pt x="113" y="160"/>
                    </a:cubicBezTo>
                    <a:cubicBezTo>
                      <a:pt x="113" y="158"/>
                      <a:pt x="112" y="155"/>
                      <a:pt x="110" y="152"/>
                    </a:cubicBezTo>
                    <a:cubicBezTo>
                      <a:pt x="107" y="150"/>
                      <a:pt x="104" y="148"/>
                      <a:pt x="100" y="145"/>
                    </a:cubicBezTo>
                    <a:cubicBezTo>
                      <a:pt x="96" y="143"/>
                      <a:pt x="91" y="141"/>
                      <a:pt x="87" y="139"/>
                    </a:cubicBezTo>
                    <a:cubicBezTo>
                      <a:pt x="82" y="137"/>
                      <a:pt x="78" y="136"/>
                      <a:pt x="74" y="134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2" y="129"/>
                      <a:pt x="58" y="127"/>
                      <a:pt x="54" y="125"/>
                    </a:cubicBezTo>
                    <a:cubicBezTo>
                      <a:pt x="50" y="123"/>
                      <a:pt x="46" y="120"/>
                      <a:pt x="43" y="117"/>
                    </a:cubicBezTo>
                    <a:cubicBezTo>
                      <a:pt x="39" y="114"/>
                      <a:pt x="36" y="110"/>
                      <a:pt x="34" y="106"/>
                    </a:cubicBezTo>
                    <a:cubicBezTo>
                      <a:pt x="31" y="102"/>
                      <a:pt x="29" y="98"/>
                      <a:pt x="28" y="93"/>
                    </a:cubicBezTo>
                    <a:cubicBezTo>
                      <a:pt x="27" y="90"/>
                      <a:pt x="27" y="88"/>
                      <a:pt x="26" y="86"/>
                    </a:cubicBezTo>
                    <a:cubicBezTo>
                      <a:pt x="26" y="84"/>
                      <a:pt x="26" y="81"/>
                      <a:pt x="26" y="79"/>
                    </a:cubicBezTo>
                    <a:cubicBezTo>
                      <a:pt x="26" y="75"/>
                      <a:pt x="27" y="70"/>
                      <a:pt x="30" y="65"/>
                    </a:cubicBezTo>
                    <a:cubicBezTo>
                      <a:pt x="33" y="59"/>
                      <a:pt x="37" y="54"/>
                      <a:pt x="41" y="49"/>
                    </a:cubicBezTo>
                    <a:cubicBezTo>
                      <a:pt x="46" y="44"/>
                      <a:pt x="51" y="39"/>
                      <a:pt x="57" y="34"/>
                    </a:cubicBezTo>
                    <a:cubicBezTo>
                      <a:pt x="63" y="29"/>
                      <a:pt x="69" y="25"/>
                      <a:pt x="76" y="22"/>
                    </a:cubicBezTo>
                    <a:cubicBezTo>
                      <a:pt x="80" y="19"/>
                      <a:pt x="85" y="16"/>
                      <a:pt x="90" y="13"/>
                    </a:cubicBezTo>
                    <a:cubicBezTo>
                      <a:pt x="94" y="10"/>
                      <a:pt x="98" y="8"/>
                      <a:pt x="103" y="6"/>
                    </a:cubicBezTo>
                    <a:cubicBezTo>
                      <a:pt x="107" y="4"/>
                      <a:pt x="112" y="3"/>
                      <a:pt x="117" y="2"/>
                    </a:cubicBezTo>
                    <a:cubicBezTo>
                      <a:pt x="121" y="0"/>
                      <a:pt x="126" y="0"/>
                      <a:pt x="132" y="0"/>
                    </a:cubicBezTo>
                    <a:cubicBezTo>
                      <a:pt x="136" y="0"/>
                      <a:pt x="141" y="0"/>
                      <a:pt x="147" y="1"/>
                    </a:cubicBezTo>
                    <a:cubicBezTo>
                      <a:pt x="153" y="1"/>
                      <a:pt x="158" y="2"/>
                      <a:pt x="162" y="4"/>
                    </a:cubicBezTo>
                    <a:cubicBezTo>
                      <a:pt x="167" y="6"/>
                      <a:pt x="171" y="8"/>
                      <a:pt x="174" y="12"/>
                    </a:cubicBezTo>
                    <a:cubicBezTo>
                      <a:pt x="177" y="15"/>
                      <a:pt x="178" y="20"/>
                      <a:pt x="178" y="25"/>
                    </a:cubicBezTo>
                    <a:cubicBezTo>
                      <a:pt x="178" y="27"/>
                      <a:pt x="178" y="29"/>
                      <a:pt x="178" y="32"/>
                    </a:cubicBezTo>
                    <a:cubicBezTo>
                      <a:pt x="177" y="35"/>
                      <a:pt x="176" y="38"/>
                      <a:pt x="175" y="41"/>
                    </a:cubicBezTo>
                    <a:cubicBezTo>
                      <a:pt x="174" y="44"/>
                      <a:pt x="173" y="46"/>
                      <a:pt x="171" y="48"/>
                    </a:cubicBezTo>
                    <a:cubicBezTo>
                      <a:pt x="170" y="50"/>
                      <a:pt x="168" y="51"/>
                      <a:pt x="165" y="51"/>
                    </a:cubicBezTo>
                    <a:cubicBezTo>
                      <a:pt x="162" y="51"/>
                      <a:pt x="159" y="50"/>
                      <a:pt x="156" y="49"/>
                    </a:cubicBezTo>
                    <a:cubicBezTo>
                      <a:pt x="154" y="48"/>
                      <a:pt x="152" y="46"/>
                      <a:pt x="150" y="44"/>
                    </a:cubicBezTo>
                    <a:cubicBezTo>
                      <a:pt x="148" y="43"/>
                      <a:pt x="146" y="41"/>
                      <a:pt x="144" y="40"/>
                    </a:cubicBezTo>
                    <a:cubicBezTo>
                      <a:pt x="142" y="38"/>
                      <a:pt x="140" y="38"/>
                      <a:pt x="137" y="38"/>
                    </a:cubicBezTo>
                    <a:cubicBezTo>
                      <a:pt x="133" y="38"/>
                      <a:pt x="129" y="38"/>
                      <a:pt x="124" y="40"/>
                    </a:cubicBezTo>
                    <a:cubicBezTo>
                      <a:pt x="119" y="41"/>
                      <a:pt x="114" y="43"/>
                      <a:pt x="109" y="45"/>
                    </a:cubicBezTo>
                    <a:cubicBezTo>
                      <a:pt x="104" y="47"/>
                      <a:pt x="99" y="50"/>
                      <a:pt x="94" y="53"/>
                    </a:cubicBezTo>
                    <a:cubicBezTo>
                      <a:pt x="89" y="56"/>
                      <a:pt x="85" y="59"/>
                      <a:pt x="81" y="62"/>
                    </a:cubicBezTo>
                    <a:cubicBezTo>
                      <a:pt x="77" y="66"/>
                      <a:pt x="74" y="69"/>
                      <a:pt x="72" y="72"/>
                    </a:cubicBezTo>
                    <a:cubicBezTo>
                      <a:pt x="69" y="75"/>
                      <a:pt x="68" y="78"/>
                      <a:pt x="68" y="80"/>
                    </a:cubicBezTo>
                    <a:cubicBezTo>
                      <a:pt x="68" y="83"/>
                      <a:pt x="69" y="85"/>
                      <a:pt x="71" y="87"/>
                    </a:cubicBezTo>
                    <a:cubicBezTo>
                      <a:pt x="72" y="89"/>
                      <a:pt x="75" y="90"/>
                      <a:pt x="77" y="91"/>
                    </a:cubicBezTo>
                    <a:cubicBezTo>
                      <a:pt x="81" y="93"/>
                      <a:pt x="85" y="95"/>
                      <a:pt x="89" y="97"/>
                    </a:cubicBezTo>
                    <a:cubicBezTo>
                      <a:pt x="94" y="99"/>
                      <a:pt x="98" y="101"/>
                      <a:pt x="103" y="103"/>
                    </a:cubicBezTo>
                    <a:cubicBezTo>
                      <a:pt x="108" y="105"/>
                      <a:pt x="112" y="107"/>
                      <a:pt x="116" y="108"/>
                    </a:cubicBezTo>
                    <a:cubicBezTo>
                      <a:pt x="121" y="110"/>
                      <a:pt x="125" y="112"/>
                      <a:pt x="128" y="114"/>
                    </a:cubicBezTo>
                    <a:cubicBezTo>
                      <a:pt x="132" y="116"/>
                      <a:pt x="136" y="118"/>
                      <a:pt x="139" y="120"/>
                    </a:cubicBezTo>
                    <a:cubicBezTo>
                      <a:pt x="143" y="122"/>
                      <a:pt x="146" y="125"/>
                      <a:pt x="148" y="127"/>
                    </a:cubicBezTo>
                    <a:cubicBezTo>
                      <a:pt x="150" y="130"/>
                      <a:pt x="152" y="133"/>
                      <a:pt x="153" y="136"/>
                    </a:cubicBezTo>
                    <a:cubicBezTo>
                      <a:pt x="155" y="139"/>
                      <a:pt x="155" y="143"/>
                      <a:pt x="155" y="147"/>
                    </a:cubicBezTo>
                    <a:cubicBezTo>
                      <a:pt x="155" y="149"/>
                      <a:pt x="155" y="151"/>
                      <a:pt x="155" y="153"/>
                    </a:cubicBezTo>
                    <a:cubicBezTo>
                      <a:pt x="154" y="155"/>
                      <a:pt x="154" y="158"/>
                      <a:pt x="153" y="160"/>
                    </a:cubicBezTo>
                    <a:cubicBezTo>
                      <a:pt x="153" y="163"/>
                      <a:pt x="152" y="165"/>
                      <a:pt x="151" y="169"/>
                    </a:cubicBezTo>
                    <a:cubicBezTo>
                      <a:pt x="150" y="172"/>
                      <a:pt x="148" y="175"/>
                      <a:pt x="147" y="178"/>
                    </a:cubicBezTo>
                    <a:cubicBezTo>
                      <a:pt x="146" y="181"/>
                      <a:pt x="144" y="184"/>
                      <a:pt x="143" y="186"/>
                    </a:cubicBezTo>
                    <a:cubicBezTo>
                      <a:pt x="142" y="189"/>
                      <a:pt x="140" y="190"/>
                      <a:pt x="139" y="191"/>
                    </a:cubicBezTo>
                    <a:cubicBezTo>
                      <a:pt x="133" y="197"/>
                      <a:pt x="126" y="202"/>
                      <a:pt x="118" y="207"/>
                    </a:cubicBezTo>
                    <a:cubicBezTo>
                      <a:pt x="109" y="212"/>
                      <a:pt x="100" y="216"/>
                      <a:pt x="91" y="220"/>
                    </a:cubicBezTo>
                    <a:cubicBezTo>
                      <a:pt x="82" y="224"/>
                      <a:pt x="73" y="227"/>
                      <a:pt x="64" y="229"/>
                    </a:cubicBezTo>
                    <a:cubicBezTo>
                      <a:pt x="55" y="231"/>
                      <a:pt x="47" y="232"/>
                      <a:pt x="39" y="232"/>
                    </a:cubicBezTo>
                    <a:cubicBezTo>
                      <a:pt x="35" y="232"/>
                      <a:pt x="31" y="232"/>
                      <a:pt x="26" y="230"/>
                    </a:cubicBezTo>
                    <a:cubicBezTo>
                      <a:pt x="22" y="229"/>
                      <a:pt x="18" y="227"/>
                      <a:pt x="14" y="224"/>
                    </a:cubicBezTo>
                    <a:cubicBezTo>
                      <a:pt x="10" y="222"/>
                      <a:pt x="7" y="219"/>
                      <a:pt x="4" y="216"/>
                    </a:cubicBezTo>
                    <a:cubicBezTo>
                      <a:pt x="1" y="213"/>
                      <a:pt x="0" y="209"/>
                      <a:pt x="0" y="206"/>
                    </a:cubicBezTo>
                    <a:cubicBezTo>
                      <a:pt x="0" y="205"/>
                      <a:pt x="0" y="203"/>
                      <a:pt x="1" y="201"/>
                    </a:cubicBezTo>
                    <a:cubicBezTo>
                      <a:pt x="2" y="199"/>
                      <a:pt x="4" y="197"/>
                      <a:pt x="5" y="195"/>
                    </a:cubicBezTo>
                    <a:cubicBezTo>
                      <a:pt x="6" y="194"/>
                      <a:pt x="8" y="192"/>
                      <a:pt x="10" y="191"/>
                    </a:cubicBezTo>
                    <a:cubicBezTo>
                      <a:pt x="11" y="190"/>
                      <a:pt x="13" y="189"/>
                      <a:pt x="14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7024688" y="2503488"/>
                <a:ext cx="619125" cy="1017588"/>
              </a:xfrm>
              <a:custGeom>
                <a:avLst/>
                <a:gdLst>
                  <a:gd name="T0" fmla="*/ 164 w 227"/>
                  <a:gd name="T1" fmla="*/ 372 h 372"/>
                  <a:gd name="T2" fmla="*/ 143 w 227"/>
                  <a:gd name="T3" fmla="*/ 366 h 372"/>
                  <a:gd name="T4" fmla="*/ 138 w 227"/>
                  <a:gd name="T5" fmla="*/ 348 h 372"/>
                  <a:gd name="T6" fmla="*/ 139 w 227"/>
                  <a:gd name="T7" fmla="*/ 335 h 372"/>
                  <a:gd name="T8" fmla="*/ 142 w 227"/>
                  <a:gd name="T9" fmla="*/ 321 h 372"/>
                  <a:gd name="T10" fmla="*/ 150 w 227"/>
                  <a:gd name="T11" fmla="*/ 296 h 372"/>
                  <a:gd name="T12" fmla="*/ 158 w 227"/>
                  <a:gd name="T13" fmla="*/ 271 h 372"/>
                  <a:gd name="T14" fmla="*/ 166 w 227"/>
                  <a:gd name="T15" fmla="*/ 245 h 372"/>
                  <a:gd name="T16" fmla="*/ 173 w 227"/>
                  <a:gd name="T17" fmla="*/ 220 h 372"/>
                  <a:gd name="T18" fmla="*/ 173 w 227"/>
                  <a:gd name="T19" fmla="*/ 217 h 372"/>
                  <a:gd name="T20" fmla="*/ 172 w 227"/>
                  <a:gd name="T21" fmla="*/ 211 h 372"/>
                  <a:gd name="T22" fmla="*/ 167 w 227"/>
                  <a:gd name="T23" fmla="*/ 210 h 372"/>
                  <a:gd name="T24" fmla="*/ 155 w 227"/>
                  <a:gd name="T25" fmla="*/ 212 h 372"/>
                  <a:gd name="T26" fmla="*/ 145 w 227"/>
                  <a:gd name="T27" fmla="*/ 216 h 372"/>
                  <a:gd name="T28" fmla="*/ 117 w 227"/>
                  <a:gd name="T29" fmla="*/ 238 h 372"/>
                  <a:gd name="T30" fmla="*/ 95 w 227"/>
                  <a:gd name="T31" fmla="*/ 259 h 372"/>
                  <a:gd name="T32" fmla="*/ 76 w 227"/>
                  <a:gd name="T33" fmla="*/ 284 h 372"/>
                  <a:gd name="T34" fmla="*/ 58 w 227"/>
                  <a:gd name="T35" fmla="*/ 312 h 372"/>
                  <a:gd name="T36" fmla="*/ 45 w 227"/>
                  <a:gd name="T37" fmla="*/ 338 h 372"/>
                  <a:gd name="T38" fmla="*/ 38 w 227"/>
                  <a:gd name="T39" fmla="*/ 356 h 372"/>
                  <a:gd name="T40" fmla="*/ 30 w 227"/>
                  <a:gd name="T41" fmla="*/ 365 h 372"/>
                  <a:gd name="T42" fmla="*/ 17 w 227"/>
                  <a:gd name="T43" fmla="*/ 368 h 372"/>
                  <a:gd name="T44" fmla="*/ 4 w 227"/>
                  <a:gd name="T45" fmla="*/ 363 h 372"/>
                  <a:gd name="T46" fmla="*/ 0 w 227"/>
                  <a:gd name="T47" fmla="*/ 349 h 372"/>
                  <a:gd name="T48" fmla="*/ 2 w 227"/>
                  <a:gd name="T49" fmla="*/ 333 h 372"/>
                  <a:gd name="T50" fmla="*/ 81 w 227"/>
                  <a:gd name="T51" fmla="*/ 19 h 372"/>
                  <a:gd name="T52" fmla="*/ 83 w 227"/>
                  <a:gd name="T53" fmla="*/ 13 h 372"/>
                  <a:gd name="T54" fmla="*/ 88 w 227"/>
                  <a:gd name="T55" fmla="*/ 7 h 372"/>
                  <a:gd name="T56" fmla="*/ 94 w 227"/>
                  <a:gd name="T57" fmla="*/ 2 h 372"/>
                  <a:gd name="T58" fmla="*/ 103 w 227"/>
                  <a:gd name="T59" fmla="*/ 0 h 372"/>
                  <a:gd name="T60" fmla="*/ 111 w 227"/>
                  <a:gd name="T61" fmla="*/ 1 h 372"/>
                  <a:gd name="T62" fmla="*/ 119 w 227"/>
                  <a:gd name="T63" fmla="*/ 2 h 372"/>
                  <a:gd name="T64" fmla="*/ 125 w 227"/>
                  <a:gd name="T65" fmla="*/ 6 h 372"/>
                  <a:gd name="T66" fmla="*/ 127 w 227"/>
                  <a:gd name="T67" fmla="*/ 12 h 372"/>
                  <a:gd name="T68" fmla="*/ 126 w 227"/>
                  <a:gd name="T69" fmla="*/ 16 h 372"/>
                  <a:gd name="T70" fmla="*/ 125 w 227"/>
                  <a:gd name="T71" fmla="*/ 22 h 372"/>
                  <a:gd name="T72" fmla="*/ 98 w 227"/>
                  <a:gd name="T73" fmla="*/ 130 h 372"/>
                  <a:gd name="T74" fmla="*/ 68 w 227"/>
                  <a:gd name="T75" fmla="*/ 243 h 372"/>
                  <a:gd name="T76" fmla="*/ 98 w 227"/>
                  <a:gd name="T77" fmla="*/ 210 h 372"/>
                  <a:gd name="T78" fmla="*/ 130 w 227"/>
                  <a:gd name="T79" fmla="*/ 184 h 372"/>
                  <a:gd name="T80" fmla="*/ 165 w 227"/>
                  <a:gd name="T81" fmla="*/ 168 h 372"/>
                  <a:gd name="T82" fmla="*/ 201 w 227"/>
                  <a:gd name="T83" fmla="*/ 162 h 372"/>
                  <a:gd name="T84" fmla="*/ 220 w 227"/>
                  <a:gd name="T85" fmla="*/ 169 h 372"/>
                  <a:gd name="T86" fmla="*/ 227 w 227"/>
                  <a:gd name="T87" fmla="*/ 189 h 372"/>
                  <a:gd name="T88" fmla="*/ 225 w 227"/>
                  <a:gd name="T89" fmla="*/ 200 h 372"/>
                  <a:gd name="T90" fmla="*/ 219 w 227"/>
                  <a:gd name="T91" fmla="*/ 221 h 372"/>
                  <a:gd name="T92" fmla="*/ 211 w 227"/>
                  <a:gd name="T93" fmla="*/ 242 h 372"/>
                  <a:gd name="T94" fmla="*/ 204 w 227"/>
                  <a:gd name="T95" fmla="*/ 264 h 372"/>
                  <a:gd name="T96" fmla="*/ 197 w 227"/>
                  <a:gd name="T97" fmla="*/ 287 h 372"/>
                  <a:gd name="T98" fmla="*/ 192 w 227"/>
                  <a:gd name="T99" fmla="*/ 315 h 372"/>
                  <a:gd name="T100" fmla="*/ 190 w 227"/>
                  <a:gd name="T101" fmla="*/ 337 h 372"/>
                  <a:gd name="T102" fmla="*/ 188 w 227"/>
                  <a:gd name="T103" fmla="*/ 350 h 372"/>
                  <a:gd name="T104" fmla="*/ 183 w 227"/>
                  <a:gd name="T105" fmla="*/ 361 h 372"/>
                  <a:gd name="T106" fmla="*/ 175 w 227"/>
                  <a:gd name="T107" fmla="*/ 369 h 372"/>
                  <a:gd name="T108" fmla="*/ 164 w 227"/>
                  <a:gd name="T109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7" h="372">
                    <a:moveTo>
                      <a:pt x="164" y="372"/>
                    </a:moveTo>
                    <a:cubicBezTo>
                      <a:pt x="154" y="372"/>
                      <a:pt x="147" y="370"/>
                      <a:pt x="143" y="366"/>
                    </a:cubicBezTo>
                    <a:cubicBezTo>
                      <a:pt x="140" y="361"/>
                      <a:pt x="138" y="355"/>
                      <a:pt x="138" y="348"/>
                    </a:cubicBezTo>
                    <a:cubicBezTo>
                      <a:pt x="138" y="344"/>
                      <a:pt x="138" y="340"/>
                      <a:pt x="139" y="335"/>
                    </a:cubicBezTo>
                    <a:cubicBezTo>
                      <a:pt x="140" y="331"/>
                      <a:pt x="141" y="326"/>
                      <a:pt x="142" y="321"/>
                    </a:cubicBezTo>
                    <a:cubicBezTo>
                      <a:pt x="144" y="313"/>
                      <a:pt x="147" y="304"/>
                      <a:pt x="150" y="296"/>
                    </a:cubicBezTo>
                    <a:cubicBezTo>
                      <a:pt x="152" y="288"/>
                      <a:pt x="155" y="279"/>
                      <a:pt x="158" y="271"/>
                    </a:cubicBezTo>
                    <a:cubicBezTo>
                      <a:pt x="161" y="262"/>
                      <a:pt x="163" y="254"/>
                      <a:pt x="166" y="245"/>
                    </a:cubicBezTo>
                    <a:cubicBezTo>
                      <a:pt x="169" y="237"/>
                      <a:pt x="171" y="228"/>
                      <a:pt x="173" y="220"/>
                    </a:cubicBezTo>
                    <a:cubicBezTo>
                      <a:pt x="173" y="219"/>
                      <a:pt x="173" y="218"/>
                      <a:pt x="173" y="217"/>
                    </a:cubicBezTo>
                    <a:cubicBezTo>
                      <a:pt x="173" y="214"/>
                      <a:pt x="173" y="213"/>
                      <a:pt x="172" y="211"/>
                    </a:cubicBezTo>
                    <a:cubicBezTo>
                      <a:pt x="170" y="210"/>
                      <a:pt x="169" y="210"/>
                      <a:pt x="167" y="210"/>
                    </a:cubicBezTo>
                    <a:cubicBezTo>
                      <a:pt x="163" y="210"/>
                      <a:pt x="159" y="210"/>
                      <a:pt x="155" y="212"/>
                    </a:cubicBezTo>
                    <a:cubicBezTo>
                      <a:pt x="151" y="213"/>
                      <a:pt x="148" y="215"/>
                      <a:pt x="145" y="216"/>
                    </a:cubicBezTo>
                    <a:cubicBezTo>
                      <a:pt x="135" y="224"/>
                      <a:pt x="125" y="231"/>
                      <a:pt x="117" y="238"/>
                    </a:cubicBezTo>
                    <a:cubicBezTo>
                      <a:pt x="109" y="245"/>
                      <a:pt x="102" y="252"/>
                      <a:pt x="95" y="259"/>
                    </a:cubicBezTo>
                    <a:cubicBezTo>
                      <a:pt x="89" y="267"/>
                      <a:pt x="82" y="275"/>
                      <a:pt x="76" y="284"/>
                    </a:cubicBezTo>
                    <a:cubicBezTo>
                      <a:pt x="71" y="292"/>
                      <a:pt x="64" y="302"/>
                      <a:pt x="58" y="312"/>
                    </a:cubicBezTo>
                    <a:cubicBezTo>
                      <a:pt x="52" y="322"/>
                      <a:pt x="48" y="331"/>
                      <a:pt x="45" y="338"/>
                    </a:cubicBezTo>
                    <a:cubicBezTo>
                      <a:pt x="43" y="346"/>
                      <a:pt x="40" y="351"/>
                      <a:pt x="38" y="356"/>
                    </a:cubicBezTo>
                    <a:cubicBezTo>
                      <a:pt x="36" y="360"/>
                      <a:pt x="33" y="363"/>
                      <a:pt x="30" y="365"/>
                    </a:cubicBezTo>
                    <a:cubicBezTo>
                      <a:pt x="27" y="367"/>
                      <a:pt x="23" y="368"/>
                      <a:pt x="17" y="368"/>
                    </a:cubicBezTo>
                    <a:cubicBezTo>
                      <a:pt x="11" y="368"/>
                      <a:pt x="7" y="367"/>
                      <a:pt x="4" y="363"/>
                    </a:cubicBezTo>
                    <a:cubicBezTo>
                      <a:pt x="1" y="359"/>
                      <a:pt x="0" y="355"/>
                      <a:pt x="0" y="349"/>
                    </a:cubicBezTo>
                    <a:cubicBezTo>
                      <a:pt x="0" y="344"/>
                      <a:pt x="1" y="339"/>
                      <a:pt x="2" y="333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7"/>
                      <a:pt x="82" y="15"/>
                      <a:pt x="83" y="13"/>
                    </a:cubicBezTo>
                    <a:cubicBezTo>
                      <a:pt x="84" y="11"/>
                      <a:pt x="86" y="9"/>
                      <a:pt x="88" y="7"/>
                    </a:cubicBezTo>
                    <a:cubicBezTo>
                      <a:pt x="89" y="5"/>
                      <a:pt x="92" y="3"/>
                      <a:pt x="94" y="2"/>
                    </a:cubicBezTo>
                    <a:cubicBezTo>
                      <a:pt x="97" y="1"/>
                      <a:pt x="100" y="0"/>
                      <a:pt x="103" y="0"/>
                    </a:cubicBezTo>
                    <a:cubicBezTo>
                      <a:pt x="106" y="0"/>
                      <a:pt x="108" y="0"/>
                      <a:pt x="111" y="1"/>
                    </a:cubicBezTo>
                    <a:cubicBezTo>
                      <a:pt x="114" y="1"/>
                      <a:pt x="117" y="1"/>
                      <a:pt x="119" y="2"/>
                    </a:cubicBezTo>
                    <a:cubicBezTo>
                      <a:pt x="121" y="3"/>
                      <a:pt x="123" y="4"/>
                      <a:pt x="125" y="6"/>
                    </a:cubicBezTo>
                    <a:cubicBezTo>
                      <a:pt x="126" y="7"/>
                      <a:pt x="127" y="9"/>
                      <a:pt x="127" y="12"/>
                    </a:cubicBezTo>
                    <a:cubicBezTo>
                      <a:pt x="127" y="12"/>
                      <a:pt x="127" y="14"/>
                      <a:pt x="126" y="16"/>
                    </a:cubicBezTo>
                    <a:cubicBezTo>
                      <a:pt x="126" y="18"/>
                      <a:pt x="126" y="20"/>
                      <a:pt x="125" y="22"/>
                    </a:cubicBezTo>
                    <a:cubicBezTo>
                      <a:pt x="117" y="57"/>
                      <a:pt x="107" y="93"/>
                      <a:pt x="98" y="130"/>
                    </a:cubicBezTo>
                    <a:cubicBezTo>
                      <a:pt x="88" y="167"/>
                      <a:pt x="78" y="205"/>
                      <a:pt x="68" y="243"/>
                    </a:cubicBezTo>
                    <a:cubicBezTo>
                      <a:pt x="78" y="231"/>
                      <a:pt x="88" y="220"/>
                      <a:pt x="98" y="210"/>
                    </a:cubicBezTo>
                    <a:cubicBezTo>
                      <a:pt x="109" y="200"/>
                      <a:pt x="119" y="191"/>
                      <a:pt x="130" y="184"/>
                    </a:cubicBezTo>
                    <a:cubicBezTo>
                      <a:pt x="141" y="177"/>
                      <a:pt x="153" y="172"/>
                      <a:pt x="165" y="168"/>
                    </a:cubicBezTo>
                    <a:cubicBezTo>
                      <a:pt x="176" y="164"/>
                      <a:pt x="189" y="162"/>
                      <a:pt x="201" y="162"/>
                    </a:cubicBezTo>
                    <a:cubicBezTo>
                      <a:pt x="209" y="162"/>
                      <a:pt x="216" y="164"/>
                      <a:pt x="220" y="169"/>
                    </a:cubicBezTo>
                    <a:cubicBezTo>
                      <a:pt x="224" y="174"/>
                      <a:pt x="227" y="181"/>
                      <a:pt x="227" y="189"/>
                    </a:cubicBezTo>
                    <a:cubicBezTo>
                      <a:pt x="227" y="193"/>
                      <a:pt x="226" y="196"/>
                      <a:pt x="225" y="200"/>
                    </a:cubicBezTo>
                    <a:cubicBezTo>
                      <a:pt x="223" y="207"/>
                      <a:pt x="221" y="214"/>
                      <a:pt x="219" y="221"/>
                    </a:cubicBezTo>
                    <a:cubicBezTo>
                      <a:pt x="216" y="228"/>
                      <a:pt x="214" y="235"/>
                      <a:pt x="211" y="242"/>
                    </a:cubicBezTo>
                    <a:cubicBezTo>
                      <a:pt x="209" y="249"/>
                      <a:pt x="206" y="257"/>
                      <a:pt x="204" y="264"/>
                    </a:cubicBezTo>
                    <a:cubicBezTo>
                      <a:pt x="201" y="271"/>
                      <a:pt x="199" y="279"/>
                      <a:pt x="197" y="287"/>
                    </a:cubicBezTo>
                    <a:cubicBezTo>
                      <a:pt x="195" y="297"/>
                      <a:pt x="193" y="306"/>
                      <a:pt x="192" y="315"/>
                    </a:cubicBezTo>
                    <a:cubicBezTo>
                      <a:pt x="191" y="324"/>
                      <a:pt x="190" y="331"/>
                      <a:pt x="190" y="337"/>
                    </a:cubicBezTo>
                    <a:cubicBezTo>
                      <a:pt x="190" y="341"/>
                      <a:pt x="189" y="346"/>
                      <a:pt x="188" y="350"/>
                    </a:cubicBezTo>
                    <a:cubicBezTo>
                      <a:pt x="187" y="354"/>
                      <a:pt x="185" y="358"/>
                      <a:pt x="183" y="361"/>
                    </a:cubicBezTo>
                    <a:cubicBezTo>
                      <a:pt x="181" y="364"/>
                      <a:pt x="178" y="367"/>
                      <a:pt x="175" y="369"/>
                    </a:cubicBezTo>
                    <a:cubicBezTo>
                      <a:pt x="172" y="371"/>
                      <a:pt x="168" y="372"/>
                      <a:pt x="164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4979988" y="3668713"/>
                <a:ext cx="2109788" cy="679450"/>
              </a:xfrm>
              <a:custGeom>
                <a:avLst/>
                <a:gdLst>
                  <a:gd name="T0" fmla="*/ 7 w 773"/>
                  <a:gd name="T1" fmla="*/ 239 h 249"/>
                  <a:gd name="T2" fmla="*/ 62 w 773"/>
                  <a:gd name="T3" fmla="*/ 201 h 249"/>
                  <a:gd name="T4" fmla="*/ 106 w 773"/>
                  <a:gd name="T5" fmla="*/ 174 h 249"/>
                  <a:gd name="T6" fmla="*/ 161 w 773"/>
                  <a:gd name="T7" fmla="*/ 144 h 249"/>
                  <a:gd name="T8" fmla="*/ 258 w 773"/>
                  <a:gd name="T9" fmla="*/ 98 h 249"/>
                  <a:gd name="T10" fmla="*/ 311 w 773"/>
                  <a:gd name="T11" fmla="*/ 77 h 249"/>
                  <a:gd name="T12" fmla="*/ 365 w 773"/>
                  <a:gd name="T13" fmla="*/ 58 h 249"/>
                  <a:gd name="T14" fmla="*/ 439 w 773"/>
                  <a:gd name="T15" fmla="*/ 34 h 249"/>
                  <a:gd name="T16" fmla="*/ 475 w 773"/>
                  <a:gd name="T17" fmla="*/ 24 h 249"/>
                  <a:gd name="T18" fmla="*/ 529 w 773"/>
                  <a:gd name="T19" fmla="*/ 12 h 249"/>
                  <a:gd name="T20" fmla="*/ 581 w 773"/>
                  <a:gd name="T21" fmla="*/ 5 h 249"/>
                  <a:gd name="T22" fmla="*/ 613 w 773"/>
                  <a:gd name="T23" fmla="*/ 2 h 249"/>
                  <a:gd name="T24" fmla="*/ 671 w 773"/>
                  <a:gd name="T25" fmla="*/ 1 h 249"/>
                  <a:gd name="T26" fmla="*/ 697 w 773"/>
                  <a:gd name="T27" fmla="*/ 1 h 249"/>
                  <a:gd name="T28" fmla="*/ 764 w 773"/>
                  <a:gd name="T29" fmla="*/ 7 h 249"/>
                  <a:gd name="T30" fmla="*/ 773 w 773"/>
                  <a:gd name="T31" fmla="*/ 14 h 249"/>
                  <a:gd name="T32" fmla="*/ 739 w 773"/>
                  <a:gd name="T33" fmla="*/ 23 h 249"/>
                  <a:gd name="T34" fmla="*/ 687 w 773"/>
                  <a:gd name="T35" fmla="*/ 34 h 249"/>
                  <a:gd name="T36" fmla="*/ 648 w 773"/>
                  <a:gd name="T37" fmla="*/ 43 h 249"/>
                  <a:gd name="T38" fmla="*/ 604 w 773"/>
                  <a:gd name="T39" fmla="*/ 51 h 249"/>
                  <a:gd name="T40" fmla="*/ 556 w 773"/>
                  <a:gd name="T41" fmla="*/ 62 h 249"/>
                  <a:gd name="T42" fmla="*/ 522 w 773"/>
                  <a:gd name="T43" fmla="*/ 69 h 249"/>
                  <a:gd name="T44" fmla="*/ 414 w 773"/>
                  <a:gd name="T45" fmla="*/ 89 h 249"/>
                  <a:gd name="T46" fmla="*/ 386 w 773"/>
                  <a:gd name="T47" fmla="*/ 95 h 249"/>
                  <a:gd name="T48" fmla="*/ 341 w 773"/>
                  <a:gd name="T49" fmla="*/ 108 h 249"/>
                  <a:gd name="T50" fmla="*/ 305 w 773"/>
                  <a:gd name="T51" fmla="*/ 119 h 249"/>
                  <a:gd name="T52" fmla="*/ 235 w 773"/>
                  <a:gd name="T53" fmla="*/ 142 h 249"/>
                  <a:gd name="T54" fmla="*/ 142 w 773"/>
                  <a:gd name="T55" fmla="*/ 178 h 249"/>
                  <a:gd name="T56" fmla="*/ 90 w 773"/>
                  <a:gd name="T57" fmla="*/ 202 h 249"/>
                  <a:gd name="T58" fmla="*/ 49 w 773"/>
                  <a:gd name="T59" fmla="*/ 223 h 249"/>
                  <a:gd name="T60" fmla="*/ 10 w 773"/>
                  <a:gd name="T61" fmla="*/ 245 h 249"/>
                  <a:gd name="T62" fmla="*/ 0 w 773"/>
                  <a:gd name="T63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3" h="249">
                    <a:moveTo>
                      <a:pt x="0" y="245"/>
                    </a:moveTo>
                    <a:cubicBezTo>
                      <a:pt x="0" y="245"/>
                      <a:pt x="2" y="243"/>
                      <a:pt x="7" y="239"/>
                    </a:cubicBezTo>
                    <a:cubicBezTo>
                      <a:pt x="12" y="236"/>
                      <a:pt x="19" y="230"/>
                      <a:pt x="28" y="224"/>
                    </a:cubicBezTo>
                    <a:cubicBezTo>
                      <a:pt x="37" y="218"/>
                      <a:pt x="48" y="209"/>
                      <a:pt x="62" y="201"/>
                    </a:cubicBezTo>
                    <a:cubicBezTo>
                      <a:pt x="68" y="197"/>
                      <a:pt x="75" y="192"/>
                      <a:pt x="83" y="188"/>
                    </a:cubicBezTo>
                    <a:cubicBezTo>
                      <a:pt x="90" y="183"/>
                      <a:pt x="98" y="179"/>
                      <a:pt x="106" y="174"/>
                    </a:cubicBezTo>
                    <a:cubicBezTo>
                      <a:pt x="115" y="169"/>
                      <a:pt x="124" y="164"/>
                      <a:pt x="133" y="159"/>
                    </a:cubicBezTo>
                    <a:cubicBezTo>
                      <a:pt x="142" y="154"/>
                      <a:pt x="151" y="149"/>
                      <a:pt x="161" y="144"/>
                    </a:cubicBezTo>
                    <a:cubicBezTo>
                      <a:pt x="181" y="134"/>
                      <a:pt x="202" y="123"/>
                      <a:pt x="224" y="113"/>
                    </a:cubicBezTo>
                    <a:cubicBezTo>
                      <a:pt x="235" y="109"/>
                      <a:pt x="246" y="103"/>
                      <a:pt x="258" y="98"/>
                    </a:cubicBezTo>
                    <a:cubicBezTo>
                      <a:pt x="269" y="94"/>
                      <a:pt x="281" y="89"/>
                      <a:pt x="293" y="84"/>
                    </a:cubicBezTo>
                    <a:cubicBezTo>
                      <a:pt x="299" y="82"/>
                      <a:pt x="305" y="80"/>
                      <a:pt x="311" y="77"/>
                    </a:cubicBezTo>
                    <a:cubicBezTo>
                      <a:pt x="317" y="75"/>
                      <a:pt x="323" y="73"/>
                      <a:pt x="329" y="71"/>
                    </a:cubicBezTo>
                    <a:cubicBezTo>
                      <a:pt x="341" y="67"/>
                      <a:pt x="353" y="62"/>
                      <a:pt x="365" y="58"/>
                    </a:cubicBezTo>
                    <a:cubicBezTo>
                      <a:pt x="377" y="53"/>
                      <a:pt x="390" y="50"/>
                      <a:pt x="402" y="46"/>
                    </a:cubicBezTo>
                    <a:cubicBezTo>
                      <a:pt x="414" y="42"/>
                      <a:pt x="427" y="38"/>
                      <a:pt x="439" y="34"/>
                    </a:cubicBezTo>
                    <a:cubicBezTo>
                      <a:pt x="445" y="32"/>
                      <a:pt x="451" y="31"/>
                      <a:pt x="457" y="29"/>
                    </a:cubicBezTo>
                    <a:cubicBezTo>
                      <a:pt x="463" y="27"/>
                      <a:pt x="469" y="26"/>
                      <a:pt x="475" y="24"/>
                    </a:cubicBezTo>
                    <a:cubicBezTo>
                      <a:pt x="488" y="21"/>
                      <a:pt x="500" y="18"/>
                      <a:pt x="511" y="15"/>
                    </a:cubicBezTo>
                    <a:cubicBezTo>
                      <a:pt x="517" y="14"/>
                      <a:pt x="523" y="13"/>
                      <a:pt x="529" y="12"/>
                    </a:cubicBezTo>
                    <a:cubicBezTo>
                      <a:pt x="535" y="11"/>
                      <a:pt x="541" y="10"/>
                      <a:pt x="547" y="9"/>
                    </a:cubicBezTo>
                    <a:cubicBezTo>
                      <a:pt x="558" y="8"/>
                      <a:pt x="570" y="6"/>
                      <a:pt x="581" y="5"/>
                    </a:cubicBezTo>
                    <a:cubicBezTo>
                      <a:pt x="586" y="4"/>
                      <a:pt x="592" y="4"/>
                      <a:pt x="597" y="3"/>
                    </a:cubicBezTo>
                    <a:cubicBezTo>
                      <a:pt x="603" y="3"/>
                      <a:pt x="608" y="3"/>
                      <a:pt x="613" y="2"/>
                    </a:cubicBezTo>
                    <a:cubicBezTo>
                      <a:pt x="624" y="2"/>
                      <a:pt x="634" y="1"/>
                      <a:pt x="643" y="1"/>
                    </a:cubicBezTo>
                    <a:cubicBezTo>
                      <a:pt x="653" y="1"/>
                      <a:pt x="663" y="1"/>
                      <a:pt x="671" y="1"/>
                    </a:cubicBezTo>
                    <a:cubicBezTo>
                      <a:pt x="676" y="1"/>
                      <a:pt x="680" y="0"/>
                      <a:pt x="684" y="0"/>
                    </a:cubicBezTo>
                    <a:cubicBezTo>
                      <a:pt x="689" y="1"/>
                      <a:pt x="693" y="1"/>
                      <a:pt x="697" y="1"/>
                    </a:cubicBezTo>
                    <a:cubicBezTo>
                      <a:pt x="712" y="2"/>
                      <a:pt x="726" y="3"/>
                      <a:pt x="738" y="4"/>
                    </a:cubicBezTo>
                    <a:cubicBezTo>
                      <a:pt x="749" y="5"/>
                      <a:pt x="758" y="6"/>
                      <a:pt x="764" y="7"/>
                    </a:cubicBezTo>
                    <a:cubicBezTo>
                      <a:pt x="770" y="8"/>
                      <a:pt x="773" y="9"/>
                      <a:pt x="773" y="9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3" y="14"/>
                      <a:pt x="770" y="15"/>
                      <a:pt x="764" y="16"/>
                    </a:cubicBezTo>
                    <a:cubicBezTo>
                      <a:pt x="758" y="18"/>
                      <a:pt x="750" y="20"/>
                      <a:pt x="739" y="23"/>
                    </a:cubicBezTo>
                    <a:cubicBezTo>
                      <a:pt x="728" y="26"/>
                      <a:pt x="714" y="29"/>
                      <a:pt x="699" y="31"/>
                    </a:cubicBezTo>
                    <a:cubicBezTo>
                      <a:pt x="695" y="32"/>
                      <a:pt x="691" y="33"/>
                      <a:pt x="687" y="34"/>
                    </a:cubicBezTo>
                    <a:cubicBezTo>
                      <a:pt x="683" y="35"/>
                      <a:pt x="679" y="36"/>
                      <a:pt x="675" y="37"/>
                    </a:cubicBezTo>
                    <a:cubicBezTo>
                      <a:pt x="667" y="39"/>
                      <a:pt x="658" y="41"/>
                      <a:pt x="648" y="43"/>
                    </a:cubicBezTo>
                    <a:cubicBezTo>
                      <a:pt x="639" y="45"/>
                      <a:pt x="629" y="46"/>
                      <a:pt x="619" y="48"/>
                    </a:cubicBezTo>
                    <a:cubicBezTo>
                      <a:pt x="614" y="49"/>
                      <a:pt x="609" y="50"/>
                      <a:pt x="604" y="51"/>
                    </a:cubicBezTo>
                    <a:cubicBezTo>
                      <a:pt x="599" y="53"/>
                      <a:pt x="594" y="54"/>
                      <a:pt x="589" y="55"/>
                    </a:cubicBezTo>
                    <a:cubicBezTo>
                      <a:pt x="578" y="57"/>
                      <a:pt x="567" y="60"/>
                      <a:pt x="556" y="62"/>
                    </a:cubicBezTo>
                    <a:cubicBezTo>
                      <a:pt x="550" y="63"/>
                      <a:pt x="545" y="64"/>
                      <a:pt x="539" y="65"/>
                    </a:cubicBezTo>
                    <a:cubicBezTo>
                      <a:pt x="533" y="66"/>
                      <a:pt x="528" y="67"/>
                      <a:pt x="522" y="69"/>
                    </a:cubicBezTo>
                    <a:cubicBezTo>
                      <a:pt x="499" y="74"/>
                      <a:pt x="475" y="77"/>
                      <a:pt x="450" y="82"/>
                    </a:cubicBezTo>
                    <a:cubicBezTo>
                      <a:pt x="438" y="84"/>
                      <a:pt x="426" y="87"/>
                      <a:pt x="414" y="89"/>
                    </a:cubicBezTo>
                    <a:cubicBezTo>
                      <a:pt x="408" y="91"/>
                      <a:pt x="402" y="92"/>
                      <a:pt x="395" y="93"/>
                    </a:cubicBezTo>
                    <a:cubicBezTo>
                      <a:pt x="392" y="94"/>
                      <a:pt x="389" y="95"/>
                      <a:pt x="386" y="95"/>
                    </a:cubicBezTo>
                    <a:cubicBezTo>
                      <a:pt x="377" y="98"/>
                      <a:pt x="377" y="98"/>
                      <a:pt x="377" y="98"/>
                    </a:cubicBezTo>
                    <a:cubicBezTo>
                      <a:pt x="365" y="101"/>
                      <a:pt x="353" y="105"/>
                      <a:pt x="341" y="108"/>
                    </a:cubicBezTo>
                    <a:cubicBezTo>
                      <a:pt x="335" y="110"/>
                      <a:pt x="329" y="111"/>
                      <a:pt x="323" y="113"/>
                    </a:cubicBezTo>
                    <a:cubicBezTo>
                      <a:pt x="317" y="115"/>
                      <a:pt x="311" y="117"/>
                      <a:pt x="305" y="119"/>
                    </a:cubicBezTo>
                    <a:cubicBezTo>
                      <a:pt x="293" y="122"/>
                      <a:pt x="281" y="126"/>
                      <a:pt x="270" y="130"/>
                    </a:cubicBezTo>
                    <a:cubicBezTo>
                      <a:pt x="258" y="134"/>
                      <a:pt x="247" y="138"/>
                      <a:pt x="235" y="142"/>
                    </a:cubicBezTo>
                    <a:cubicBezTo>
                      <a:pt x="213" y="149"/>
                      <a:pt x="192" y="158"/>
                      <a:pt x="171" y="166"/>
                    </a:cubicBezTo>
                    <a:cubicBezTo>
                      <a:pt x="161" y="170"/>
                      <a:pt x="152" y="174"/>
                      <a:pt x="142" y="178"/>
                    </a:cubicBezTo>
                    <a:cubicBezTo>
                      <a:pt x="133" y="183"/>
                      <a:pt x="124" y="186"/>
                      <a:pt x="115" y="190"/>
                    </a:cubicBezTo>
                    <a:cubicBezTo>
                      <a:pt x="106" y="194"/>
                      <a:pt x="98" y="198"/>
                      <a:pt x="90" y="202"/>
                    </a:cubicBezTo>
                    <a:cubicBezTo>
                      <a:pt x="82" y="206"/>
                      <a:pt x="75" y="210"/>
                      <a:pt x="68" y="213"/>
                    </a:cubicBezTo>
                    <a:cubicBezTo>
                      <a:pt x="61" y="216"/>
                      <a:pt x="55" y="220"/>
                      <a:pt x="49" y="223"/>
                    </a:cubicBezTo>
                    <a:cubicBezTo>
                      <a:pt x="43" y="226"/>
                      <a:pt x="38" y="229"/>
                      <a:pt x="33" y="232"/>
                    </a:cubicBezTo>
                    <a:cubicBezTo>
                      <a:pt x="23" y="237"/>
                      <a:pt x="15" y="241"/>
                      <a:pt x="10" y="245"/>
                    </a:cubicBezTo>
                    <a:cubicBezTo>
                      <a:pt x="5" y="248"/>
                      <a:pt x="3" y="249"/>
                      <a:pt x="3" y="249"/>
                    </a:cubicBezTo>
                    <a:lnTo>
                      <a:pt x="0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</p:grpSp>
        <p:sp>
          <p:nvSpPr>
            <p:cNvPr id="39" name="Flowchart: Delay 38"/>
            <p:cNvSpPr/>
            <p:nvPr/>
          </p:nvSpPr>
          <p:spPr>
            <a:xfrm rot="5400000">
              <a:off x="510025" y="-9406"/>
              <a:ext cx="232012" cy="250824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Flowchart: Delay 39"/>
            <p:cNvSpPr/>
            <p:nvPr/>
          </p:nvSpPr>
          <p:spPr>
            <a:xfrm rot="5400000">
              <a:off x="760849" y="-9406"/>
              <a:ext cx="232012" cy="250824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" name="Flowchart: Delay 40"/>
            <p:cNvSpPr/>
            <p:nvPr/>
          </p:nvSpPr>
          <p:spPr>
            <a:xfrm rot="5400000">
              <a:off x="1011673" y="-9406"/>
              <a:ext cx="232012" cy="250824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" name="Flowchart: Delay 41"/>
            <p:cNvSpPr/>
            <p:nvPr/>
          </p:nvSpPr>
          <p:spPr>
            <a:xfrm rot="5400000">
              <a:off x="1262497" y="-9406"/>
              <a:ext cx="232012" cy="250824"/>
            </a:xfrm>
            <a:prstGeom prst="flowChartDelay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" name="Flowchart: Delay 42"/>
            <p:cNvSpPr/>
            <p:nvPr/>
          </p:nvSpPr>
          <p:spPr>
            <a:xfrm rot="5400000">
              <a:off x="1513321" y="-9406"/>
              <a:ext cx="232012" cy="250824"/>
            </a:xfrm>
            <a:prstGeom prst="flowChartDelay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51" name="Flowchart: Delay 50"/>
          <p:cNvSpPr/>
          <p:nvPr/>
        </p:nvSpPr>
        <p:spPr>
          <a:xfrm rot="16200000">
            <a:off x="8575984" y="4931084"/>
            <a:ext cx="174009" cy="250824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07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89946" y="1925752"/>
            <a:ext cx="1280160" cy="9601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ru-RU"/>
              <a:t>Вставка рисунка</a:t>
            </a:r>
            <a:endParaRPr lang="en-GB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912664" y="1925752"/>
            <a:ext cx="1280160" cy="9601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937763" y="1925752"/>
            <a:ext cx="1280160" cy="9601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70468" y="1925752"/>
            <a:ext cx="1280160" cy="9601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350"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479714" y="4717082"/>
            <a:ext cx="366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91AF18D-0852-4468-85C6-A271F63CD70E}" type="slidenum">
              <a:rPr lang="en-US" sz="1050" smtClean="0">
                <a:solidFill>
                  <a:prstClr val="black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50" dirty="0">
              <a:solidFill>
                <a:prstClr val="black"/>
              </a:solidFill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 Placeholder 46"/>
          <p:cNvSpPr>
            <a:spLocks noGrp="1"/>
          </p:cNvSpPr>
          <p:nvPr>
            <p:ph type="body" sz="quarter" idx="14"/>
          </p:nvPr>
        </p:nvSpPr>
        <p:spPr>
          <a:xfrm>
            <a:off x="2242544" y="364972"/>
            <a:ext cx="4658915" cy="522535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3348" y="1"/>
            <a:ext cx="981710" cy="554745"/>
            <a:chOff x="500619" y="0"/>
            <a:chExt cx="1254120" cy="944905"/>
          </a:xfrm>
        </p:grpSpPr>
        <p:grpSp>
          <p:nvGrpSpPr>
            <p:cNvPr id="39" name="Group 38"/>
            <p:cNvGrpSpPr/>
            <p:nvPr/>
          </p:nvGrpSpPr>
          <p:grpSpPr>
            <a:xfrm>
              <a:off x="737475" y="479861"/>
              <a:ext cx="780409" cy="465044"/>
              <a:chOff x="4548188" y="2503488"/>
              <a:chExt cx="3095625" cy="1844675"/>
            </a:xfrm>
            <a:solidFill>
              <a:schemeClr val="accent6"/>
            </a:solidFill>
            <a:effectLst/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4548188" y="2559051"/>
                <a:ext cx="788988" cy="974725"/>
              </a:xfrm>
              <a:custGeom>
                <a:avLst/>
                <a:gdLst>
                  <a:gd name="T0" fmla="*/ 101 w 289"/>
                  <a:gd name="T1" fmla="*/ 92 h 357"/>
                  <a:gd name="T2" fmla="*/ 88 w 289"/>
                  <a:gd name="T3" fmla="*/ 127 h 357"/>
                  <a:gd name="T4" fmla="*/ 78 w 289"/>
                  <a:gd name="T5" fmla="*/ 162 h 357"/>
                  <a:gd name="T6" fmla="*/ 73 w 289"/>
                  <a:gd name="T7" fmla="*/ 179 h 357"/>
                  <a:gd name="T8" fmla="*/ 124 w 289"/>
                  <a:gd name="T9" fmla="*/ 173 h 357"/>
                  <a:gd name="T10" fmla="*/ 187 w 289"/>
                  <a:gd name="T11" fmla="*/ 167 h 357"/>
                  <a:gd name="T12" fmla="*/ 211 w 289"/>
                  <a:gd name="T13" fmla="*/ 174 h 357"/>
                  <a:gd name="T14" fmla="*/ 215 w 289"/>
                  <a:gd name="T15" fmla="*/ 186 h 357"/>
                  <a:gd name="T16" fmla="*/ 210 w 289"/>
                  <a:gd name="T17" fmla="*/ 200 h 357"/>
                  <a:gd name="T18" fmla="*/ 198 w 289"/>
                  <a:gd name="T19" fmla="*/ 205 h 357"/>
                  <a:gd name="T20" fmla="*/ 159 w 289"/>
                  <a:gd name="T21" fmla="*/ 208 h 357"/>
                  <a:gd name="T22" fmla="*/ 91 w 289"/>
                  <a:gd name="T23" fmla="*/ 228 h 357"/>
                  <a:gd name="T24" fmla="*/ 33 w 289"/>
                  <a:gd name="T25" fmla="*/ 347 h 357"/>
                  <a:gd name="T26" fmla="*/ 22 w 289"/>
                  <a:gd name="T27" fmla="*/ 357 h 357"/>
                  <a:gd name="T28" fmla="*/ 4 w 289"/>
                  <a:gd name="T29" fmla="*/ 350 h 357"/>
                  <a:gd name="T30" fmla="*/ 2 w 289"/>
                  <a:gd name="T31" fmla="*/ 309 h 357"/>
                  <a:gd name="T32" fmla="*/ 9 w 289"/>
                  <a:gd name="T33" fmla="*/ 267 h 357"/>
                  <a:gd name="T34" fmla="*/ 5 w 289"/>
                  <a:gd name="T35" fmla="*/ 245 h 357"/>
                  <a:gd name="T36" fmla="*/ 8 w 289"/>
                  <a:gd name="T37" fmla="*/ 217 h 357"/>
                  <a:gd name="T38" fmla="*/ 25 w 289"/>
                  <a:gd name="T39" fmla="*/ 202 h 357"/>
                  <a:gd name="T40" fmla="*/ 28 w 289"/>
                  <a:gd name="T41" fmla="*/ 193 h 357"/>
                  <a:gd name="T42" fmla="*/ 39 w 289"/>
                  <a:gd name="T43" fmla="*/ 154 h 357"/>
                  <a:gd name="T44" fmla="*/ 57 w 289"/>
                  <a:gd name="T45" fmla="*/ 90 h 357"/>
                  <a:gd name="T46" fmla="*/ 71 w 289"/>
                  <a:gd name="T47" fmla="*/ 48 h 357"/>
                  <a:gd name="T48" fmla="*/ 79 w 289"/>
                  <a:gd name="T49" fmla="*/ 29 h 357"/>
                  <a:gd name="T50" fmla="*/ 95 w 289"/>
                  <a:gd name="T51" fmla="*/ 15 h 357"/>
                  <a:gd name="T52" fmla="*/ 115 w 289"/>
                  <a:gd name="T53" fmla="*/ 21 h 357"/>
                  <a:gd name="T54" fmla="*/ 128 w 289"/>
                  <a:gd name="T55" fmla="*/ 25 h 357"/>
                  <a:gd name="T56" fmla="*/ 156 w 289"/>
                  <a:gd name="T57" fmla="*/ 19 h 357"/>
                  <a:gd name="T58" fmla="*/ 195 w 289"/>
                  <a:gd name="T59" fmla="*/ 9 h 357"/>
                  <a:gd name="T60" fmla="*/ 243 w 289"/>
                  <a:gd name="T61" fmla="*/ 1 h 357"/>
                  <a:gd name="T62" fmla="*/ 275 w 289"/>
                  <a:gd name="T63" fmla="*/ 0 h 357"/>
                  <a:gd name="T64" fmla="*/ 287 w 289"/>
                  <a:gd name="T65" fmla="*/ 6 h 357"/>
                  <a:gd name="T66" fmla="*/ 288 w 289"/>
                  <a:gd name="T67" fmla="*/ 18 h 357"/>
                  <a:gd name="T68" fmla="*/ 279 w 289"/>
                  <a:gd name="T69" fmla="*/ 30 h 357"/>
                  <a:gd name="T70" fmla="*/ 264 w 289"/>
                  <a:gd name="T71" fmla="*/ 36 h 357"/>
                  <a:gd name="T72" fmla="*/ 243 w 289"/>
                  <a:gd name="T73" fmla="*/ 40 h 357"/>
                  <a:gd name="T74" fmla="*/ 210 w 289"/>
                  <a:gd name="T75" fmla="*/ 46 h 357"/>
                  <a:gd name="T76" fmla="*/ 162 w 289"/>
                  <a:gd name="T77" fmla="*/ 58 h 357"/>
                  <a:gd name="T78" fmla="*/ 119 w 289"/>
                  <a:gd name="T79" fmla="*/ 7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9" h="357">
                    <a:moveTo>
                      <a:pt x="106" y="82"/>
                    </a:moveTo>
                    <a:cubicBezTo>
                      <a:pt x="104" y="84"/>
                      <a:pt x="103" y="87"/>
                      <a:pt x="101" y="92"/>
                    </a:cubicBezTo>
                    <a:cubicBezTo>
                      <a:pt x="99" y="96"/>
                      <a:pt x="97" y="102"/>
                      <a:pt x="95" y="108"/>
                    </a:cubicBezTo>
                    <a:cubicBezTo>
                      <a:pt x="92" y="114"/>
                      <a:pt x="90" y="121"/>
                      <a:pt x="88" y="127"/>
                    </a:cubicBezTo>
                    <a:cubicBezTo>
                      <a:pt x="86" y="134"/>
                      <a:pt x="84" y="140"/>
                      <a:pt x="82" y="146"/>
                    </a:cubicBezTo>
                    <a:cubicBezTo>
                      <a:pt x="80" y="152"/>
                      <a:pt x="79" y="158"/>
                      <a:pt x="78" y="162"/>
                    </a:cubicBezTo>
                    <a:cubicBezTo>
                      <a:pt x="76" y="167"/>
                      <a:pt x="76" y="170"/>
                      <a:pt x="75" y="171"/>
                    </a:cubicBezTo>
                    <a:cubicBezTo>
                      <a:pt x="75" y="173"/>
                      <a:pt x="74" y="175"/>
                      <a:pt x="73" y="179"/>
                    </a:cubicBezTo>
                    <a:cubicBezTo>
                      <a:pt x="73" y="182"/>
                      <a:pt x="72" y="185"/>
                      <a:pt x="71" y="188"/>
                    </a:cubicBezTo>
                    <a:cubicBezTo>
                      <a:pt x="89" y="182"/>
                      <a:pt x="107" y="177"/>
                      <a:pt x="124" y="173"/>
                    </a:cubicBezTo>
                    <a:cubicBezTo>
                      <a:pt x="141" y="169"/>
                      <a:pt x="159" y="167"/>
                      <a:pt x="176" y="167"/>
                    </a:cubicBezTo>
                    <a:cubicBezTo>
                      <a:pt x="179" y="167"/>
                      <a:pt x="182" y="167"/>
                      <a:pt x="187" y="167"/>
                    </a:cubicBezTo>
                    <a:cubicBezTo>
                      <a:pt x="191" y="167"/>
                      <a:pt x="195" y="168"/>
                      <a:pt x="200" y="169"/>
                    </a:cubicBezTo>
                    <a:cubicBezTo>
                      <a:pt x="204" y="170"/>
                      <a:pt x="208" y="172"/>
                      <a:pt x="211" y="174"/>
                    </a:cubicBezTo>
                    <a:cubicBezTo>
                      <a:pt x="214" y="176"/>
                      <a:pt x="215" y="179"/>
                      <a:pt x="215" y="183"/>
                    </a:cubicBezTo>
                    <a:cubicBezTo>
                      <a:pt x="215" y="184"/>
                      <a:pt x="215" y="185"/>
                      <a:pt x="215" y="186"/>
                    </a:cubicBezTo>
                    <a:cubicBezTo>
                      <a:pt x="215" y="188"/>
                      <a:pt x="215" y="190"/>
                      <a:pt x="214" y="193"/>
                    </a:cubicBezTo>
                    <a:cubicBezTo>
                      <a:pt x="213" y="195"/>
                      <a:pt x="212" y="197"/>
                      <a:pt x="210" y="200"/>
                    </a:cubicBezTo>
                    <a:cubicBezTo>
                      <a:pt x="208" y="202"/>
                      <a:pt x="206" y="204"/>
                      <a:pt x="203" y="205"/>
                    </a:cubicBezTo>
                    <a:cubicBezTo>
                      <a:pt x="202" y="205"/>
                      <a:pt x="200" y="205"/>
                      <a:pt x="198" y="205"/>
                    </a:cubicBezTo>
                    <a:cubicBezTo>
                      <a:pt x="197" y="205"/>
                      <a:pt x="195" y="205"/>
                      <a:pt x="193" y="205"/>
                    </a:cubicBezTo>
                    <a:cubicBezTo>
                      <a:pt x="182" y="205"/>
                      <a:pt x="171" y="206"/>
                      <a:pt x="159" y="208"/>
                    </a:cubicBezTo>
                    <a:cubicBezTo>
                      <a:pt x="148" y="210"/>
                      <a:pt x="137" y="212"/>
                      <a:pt x="125" y="216"/>
                    </a:cubicBezTo>
                    <a:cubicBezTo>
                      <a:pt x="114" y="219"/>
                      <a:pt x="102" y="223"/>
                      <a:pt x="91" y="228"/>
                    </a:cubicBezTo>
                    <a:cubicBezTo>
                      <a:pt x="79" y="233"/>
                      <a:pt x="68" y="238"/>
                      <a:pt x="57" y="243"/>
                    </a:cubicBezTo>
                    <a:cubicBezTo>
                      <a:pt x="33" y="347"/>
                      <a:pt x="33" y="347"/>
                      <a:pt x="33" y="347"/>
                    </a:cubicBezTo>
                    <a:cubicBezTo>
                      <a:pt x="32" y="349"/>
                      <a:pt x="31" y="352"/>
                      <a:pt x="29" y="354"/>
                    </a:cubicBezTo>
                    <a:cubicBezTo>
                      <a:pt x="26" y="356"/>
                      <a:pt x="24" y="357"/>
                      <a:pt x="22" y="357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10" y="357"/>
                      <a:pt x="6" y="354"/>
                      <a:pt x="4" y="350"/>
                    </a:cubicBezTo>
                    <a:cubicBezTo>
                      <a:pt x="1" y="345"/>
                      <a:pt x="0" y="338"/>
                      <a:pt x="0" y="331"/>
                    </a:cubicBezTo>
                    <a:cubicBezTo>
                      <a:pt x="0" y="324"/>
                      <a:pt x="1" y="317"/>
                      <a:pt x="2" y="309"/>
                    </a:cubicBezTo>
                    <a:cubicBezTo>
                      <a:pt x="3" y="302"/>
                      <a:pt x="4" y="294"/>
                      <a:pt x="6" y="287"/>
                    </a:cubicBezTo>
                    <a:cubicBezTo>
                      <a:pt x="7" y="280"/>
                      <a:pt x="8" y="273"/>
                      <a:pt x="9" y="267"/>
                    </a:cubicBezTo>
                    <a:cubicBezTo>
                      <a:pt x="11" y="261"/>
                      <a:pt x="11" y="256"/>
                      <a:pt x="11" y="253"/>
                    </a:cubicBezTo>
                    <a:cubicBezTo>
                      <a:pt x="9" y="250"/>
                      <a:pt x="7" y="248"/>
                      <a:pt x="5" y="245"/>
                    </a:cubicBezTo>
                    <a:cubicBezTo>
                      <a:pt x="4" y="242"/>
                      <a:pt x="3" y="238"/>
                      <a:pt x="3" y="233"/>
                    </a:cubicBezTo>
                    <a:cubicBezTo>
                      <a:pt x="3" y="227"/>
                      <a:pt x="4" y="221"/>
                      <a:pt x="8" y="217"/>
                    </a:cubicBezTo>
                    <a:cubicBezTo>
                      <a:pt x="12" y="213"/>
                      <a:pt x="17" y="209"/>
                      <a:pt x="23" y="205"/>
                    </a:cubicBezTo>
                    <a:cubicBezTo>
                      <a:pt x="23" y="204"/>
                      <a:pt x="24" y="203"/>
                      <a:pt x="25" y="202"/>
                    </a:cubicBezTo>
                    <a:cubicBezTo>
                      <a:pt x="25" y="201"/>
                      <a:pt x="26" y="199"/>
                      <a:pt x="26" y="198"/>
                    </a:cubicBezTo>
                    <a:cubicBezTo>
                      <a:pt x="27" y="196"/>
                      <a:pt x="28" y="195"/>
                      <a:pt x="28" y="193"/>
                    </a:cubicBezTo>
                    <a:cubicBezTo>
                      <a:pt x="28" y="192"/>
                      <a:pt x="29" y="190"/>
                      <a:pt x="29" y="189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43" y="140"/>
                      <a:pt x="46" y="128"/>
                      <a:pt x="49" y="118"/>
                    </a:cubicBezTo>
                    <a:cubicBezTo>
                      <a:pt x="52" y="107"/>
                      <a:pt x="55" y="98"/>
                      <a:pt x="57" y="90"/>
                    </a:cubicBezTo>
                    <a:cubicBezTo>
                      <a:pt x="60" y="82"/>
                      <a:pt x="62" y="74"/>
                      <a:pt x="64" y="68"/>
                    </a:cubicBezTo>
                    <a:cubicBezTo>
                      <a:pt x="66" y="61"/>
                      <a:pt x="68" y="55"/>
                      <a:pt x="71" y="48"/>
                    </a:cubicBezTo>
                    <a:cubicBezTo>
                      <a:pt x="71" y="46"/>
                      <a:pt x="72" y="43"/>
                      <a:pt x="74" y="40"/>
                    </a:cubicBezTo>
                    <a:cubicBezTo>
                      <a:pt x="75" y="36"/>
                      <a:pt x="77" y="32"/>
                      <a:pt x="79" y="29"/>
                    </a:cubicBezTo>
                    <a:cubicBezTo>
                      <a:pt x="81" y="25"/>
                      <a:pt x="84" y="22"/>
                      <a:pt x="86" y="19"/>
                    </a:cubicBezTo>
                    <a:cubicBezTo>
                      <a:pt x="89" y="16"/>
                      <a:pt x="92" y="15"/>
                      <a:pt x="95" y="15"/>
                    </a:cubicBezTo>
                    <a:cubicBezTo>
                      <a:pt x="102" y="15"/>
                      <a:pt x="107" y="16"/>
                      <a:pt x="110" y="17"/>
                    </a:cubicBezTo>
                    <a:cubicBezTo>
                      <a:pt x="112" y="18"/>
                      <a:pt x="114" y="20"/>
                      <a:pt x="115" y="21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20" y="26"/>
                      <a:pt x="123" y="26"/>
                      <a:pt x="128" y="25"/>
                    </a:cubicBezTo>
                    <a:cubicBezTo>
                      <a:pt x="133" y="24"/>
                      <a:pt x="137" y="23"/>
                      <a:pt x="142" y="22"/>
                    </a:cubicBezTo>
                    <a:cubicBezTo>
                      <a:pt x="147" y="21"/>
                      <a:pt x="152" y="20"/>
                      <a:pt x="156" y="19"/>
                    </a:cubicBezTo>
                    <a:cubicBezTo>
                      <a:pt x="161" y="18"/>
                      <a:pt x="164" y="17"/>
                      <a:pt x="166" y="16"/>
                    </a:cubicBezTo>
                    <a:cubicBezTo>
                      <a:pt x="176" y="13"/>
                      <a:pt x="186" y="11"/>
                      <a:pt x="195" y="9"/>
                    </a:cubicBezTo>
                    <a:cubicBezTo>
                      <a:pt x="204" y="7"/>
                      <a:pt x="212" y="5"/>
                      <a:pt x="220" y="4"/>
                    </a:cubicBezTo>
                    <a:cubicBezTo>
                      <a:pt x="228" y="2"/>
                      <a:pt x="235" y="1"/>
                      <a:pt x="243" y="1"/>
                    </a:cubicBezTo>
                    <a:cubicBezTo>
                      <a:pt x="250" y="0"/>
                      <a:pt x="257" y="0"/>
                      <a:pt x="265" y="0"/>
                    </a:cubicBezTo>
                    <a:cubicBezTo>
                      <a:pt x="268" y="0"/>
                      <a:pt x="272" y="0"/>
                      <a:pt x="275" y="0"/>
                    </a:cubicBezTo>
                    <a:cubicBezTo>
                      <a:pt x="278" y="1"/>
                      <a:pt x="280" y="1"/>
                      <a:pt x="282" y="2"/>
                    </a:cubicBezTo>
                    <a:cubicBezTo>
                      <a:pt x="284" y="3"/>
                      <a:pt x="286" y="4"/>
                      <a:pt x="287" y="6"/>
                    </a:cubicBezTo>
                    <a:cubicBezTo>
                      <a:pt x="289" y="8"/>
                      <a:pt x="289" y="10"/>
                      <a:pt x="289" y="12"/>
                    </a:cubicBezTo>
                    <a:cubicBezTo>
                      <a:pt x="289" y="14"/>
                      <a:pt x="289" y="16"/>
                      <a:pt x="288" y="18"/>
                    </a:cubicBezTo>
                    <a:cubicBezTo>
                      <a:pt x="288" y="20"/>
                      <a:pt x="287" y="22"/>
                      <a:pt x="285" y="24"/>
                    </a:cubicBezTo>
                    <a:cubicBezTo>
                      <a:pt x="284" y="26"/>
                      <a:pt x="282" y="28"/>
                      <a:pt x="279" y="30"/>
                    </a:cubicBezTo>
                    <a:cubicBezTo>
                      <a:pt x="277" y="32"/>
                      <a:pt x="274" y="34"/>
                      <a:pt x="270" y="34"/>
                    </a:cubicBezTo>
                    <a:cubicBezTo>
                      <a:pt x="269" y="35"/>
                      <a:pt x="267" y="35"/>
                      <a:pt x="264" y="36"/>
                    </a:cubicBezTo>
                    <a:cubicBezTo>
                      <a:pt x="261" y="36"/>
                      <a:pt x="258" y="37"/>
                      <a:pt x="254" y="38"/>
                    </a:cubicBezTo>
                    <a:cubicBezTo>
                      <a:pt x="251" y="38"/>
                      <a:pt x="247" y="39"/>
                      <a:pt x="243" y="40"/>
                    </a:cubicBezTo>
                    <a:cubicBezTo>
                      <a:pt x="238" y="40"/>
                      <a:pt x="234" y="41"/>
                      <a:pt x="231" y="42"/>
                    </a:cubicBezTo>
                    <a:cubicBezTo>
                      <a:pt x="225" y="43"/>
                      <a:pt x="218" y="45"/>
                      <a:pt x="210" y="46"/>
                    </a:cubicBezTo>
                    <a:cubicBezTo>
                      <a:pt x="203" y="48"/>
                      <a:pt x="195" y="50"/>
                      <a:pt x="187" y="52"/>
                    </a:cubicBezTo>
                    <a:cubicBezTo>
                      <a:pt x="179" y="54"/>
                      <a:pt x="170" y="56"/>
                      <a:pt x="162" y="58"/>
                    </a:cubicBezTo>
                    <a:cubicBezTo>
                      <a:pt x="154" y="61"/>
                      <a:pt x="146" y="63"/>
                      <a:pt x="139" y="66"/>
                    </a:cubicBezTo>
                    <a:cubicBezTo>
                      <a:pt x="132" y="68"/>
                      <a:pt x="125" y="71"/>
                      <a:pt x="119" y="74"/>
                    </a:cubicBezTo>
                    <a:cubicBezTo>
                      <a:pt x="114" y="76"/>
                      <a:pt x="109" y="79"/>
                      <a:pt x="106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5264151" y="2855913"/>
                <a:ext cx="525463" cy="642938"/>
              </a:xfrm>
              <a:custGeom>
                <a:avLst/>
                <a:gdLst>
                  <a:gd name="T0" fmla="*/ 1 w 193"/>
                  <a:gd name="T1" fmla="*/ 205 h 235"/>
                  <a:gd name="T2" fmla="*/ 8 w 193"/>
                  <a:gd name="T3" fmla="*/ 168 h 235"/>
                  <a:gd name="T4" fmla="*/ 16 w 193"/>
                  <a:gd name="T5" fmla="*/ 128 h 235"/>
                  <a:gd name="T6" fmla="*/ 25 w 193"/>
                  <a:gd name="T7" fmla="*/ 88 h 235"/>
                  <a:gd name="T8" fmla="*/ 32 w 193"/>
                  <a:gd name="T9" fmla="*/ 52 h 235"/>
                  <a:gd name="T10" fmla="*/ 31 w 193"/>
                  <a:gd name="T11" fmla="*/ 48 h 235"/>
                  <a:gd name="T12" fmla="*/ 31 w 193"/>
                  <a:gd name="T13" fmla="*/ 44 h 235"/>
                  <a:gd name="T14" fmla="*/ 32 w 193"/>
                  <a:gd name="T15" fmla="*/ 29 h 235"/>
                  <a:gd name="T16" fmla="*/ 35 w 193"/>
                  <a:gd name="T17" fmla="*/ 15 h 235"/>
                  <a:gd name="T18" fmla="*/ 41 w 193"/>
                  <a:gd name="T19" fmla="*/ 3 h 235"/>
                  <a:gd name="T20" fmla="*/ 51 w 193"/>
                  <a:gd name="T21" fmla="*/ 0 h 235"/>
                  <a:gd name="T22" fmla="*/ 62 w 193"/>
                  <a:gd name="T23" fmla="*/ 3 h 235"/>
                  <a:gd name="T24" fmla="*/ 69 w 193"/>
                  <a:gd name="T25" fmla="*/ 10 h 235"/>
                  <a:gd name="T26" fmla="*/ 72 w 193"/>
                  <a:gd name="T27" fmla="*/ 20 h 235"/>
                  <a:gd name="T28" fmla="*/ 72 w 193"/>
                  <a:gd name="T29" fmla="*/ 32 h 235"/>
                  <a:gd name="T30" fmla="*/ 72 w 193"/>
                  <a:gd name="T31" fmla="*/ 40 h 235"/>
                  <a:gd name="T32" fmla="*/ 72 w 193"/>
                  <a:gd name="T33" fmla="*/ 46 h 235"/>
                  <a:gd name="T34" fmla="*/ 86 w 193"/>
                  <a:gd name="T35" fmla="*/ 32 h 235"/>
                  <a:gd name="T36" fmla="*/ 102 w 193"/>
                  <a:gd name="T37" fmla="*/ 19 h 235"/>
                  <a:gd name="T38" fmla="*/ 120 w 193"/>
                  <a:gd name="T39" fmla="*/ 9 h 235"/>
                  <a:gd name="T40" fmla="*/ 139 w 193"/>
                  <a:gd name="T41" fmla="*/ 5 h 235"/>
                  <a:gd name="T42" fmla="*/ 147 w 193"/>
                  <a:gd name="T43" fmla="*/ 6 h 235"/>
                  <a:gd name="T44" fmla="*/ 155 w 193"/>
                  <a:gd name="T45" fmla="*/ 8 h 235"/>
                  <a:gd name="T46" fmla="*/ 165 w 193"/>
                  <a:gd name="T47" fmla="*/ 11 h 235"/>
                  <a:gd name="T48" fmla="*/ 175 w 193"/>
                  <a:gd name="T49" fmla="*/ 17 h 235"/>
                  <a:gd name="T50" fmla="*/ 188 w 193"/>
                  <a:gd name="T51" fmla="*/ 32 h 235"/>
                  <a:gd name="T52" fmla="*/ 193 w 193"/>
                  <a:gd name="T53" fmla="*/ 50 h 235"/>
                  <a:gd name="T54" fmla="*/ 192 w 193"/>
                  <a:gd name="T55" fmla="*/ 58 h 235"/>
                  <a:gd name="T56" fmla="*/ 188 w 193"/>
                  <a:gd name="T57" fmla="*/ 65 h 235"/>
                  <a:gd name="T58" fmla="*/ 182 w 193"/>
                  <a:gd name="T59" fmla="*/ 71 h 235"/>
                  <a:gd name="T60" fmla="*/ 175 w 193"/>
                  <a:gd name="T61" fmla="*/ 73 h 235"/>
                  <a:gd name="T62" fmla="*/ 165 w 193"/>
                  <a:gd name="T63" fmla="*/ 71 h 235"/>
                  <a:gd name="T64" fmla="*/ 155 w 193"/>
                  <a:gd name="T65" fmla="*/ 66 h 235"/>
                  <a:gd name="T66" fmla="*/ 152 w 193"/>
                  <a:gd name="T67" fmla="*/ 62 h 235"/>
                  <a:gd name="T68" fmla="*/ 149 w 193"/>
                  <a:gd name="T69" fmla="*/ 57 h 235"/>
                  <a:gd name="T70" fmla="*/ 146 w 193"/>
                  <a:gd name="T71" fmla="*/ 52 h 235"/>
                  <a:gd name="T72" fmla="*/ 144 w 193"/>
                  <a:gd name="T73" fmla="*/ 49 h 235"/>
                  <a:gd name="T74" fmla="*/ 141 w 193"/>
                  <a:gd name="T75" fmla="*/ 48 h 235"/>
                  <a:gd name="T76" fmla="*/ 139 w 193"/>
                  <a:gd name="T77" fmla="*/ 48 h 235"/>
                  <a:gd name="T78" fmla="*/ 116 w 193"/>
                  <a:gd name="T79" fmla="*/ 54 h 235"/>
                  <a:gd name="T80" fmla="*/ 95 w 193"/>
                  <a:gd name="T81" fmla="*/ 69 h 235"/>
                  <a:gd name="T82" fmla="*/ 78 w 193"/>
                  <a:gd name="T83" fmla="*/ 88 h 235"/>
                  <a:gd name="T84" fmla="*/ 64 w 193"/>
                  <a:gd name="T85" fmla="*/ 107 h 235"/>
                  <a:gd name="T86" fmla="*/ 53 w 193"/>
                  <a:gd name="T87" fmla="*/ 148 h 235"/>
                  <a:gd name="T88" fmla="*/ 42 w 193"/>
                  <a:gd name="T89" fmla="*/ 193 h 235"/>
                  <a:gd name="T90" fmla="*/ 42 w 193"/>
                  <a:gd name="T91" fmla="*/ 199 h 235"/>
                  <a:gd name="T92" fmla="*/ 41 w 193"/>
                  <a:gd name="T93" fmla="*/ 214 h 235"/>
                  <a:gd name="T94" fmla="*/ 38 w 193"/>
                  <a:gd name="T95" fmla="*/ 227 h 235"/>
                  <a:gd name="T96" fmla="*/ 31 w 193"/>
                  <a:gd name="T97" fmla="*/ 233 h 235"/>
                  <a:gd name="T98" fmla="*/ 20 w 193"/>
                  <a:gd name="T99" fmla="*/ 235 h 235"/>
                  <a:gd name="T100" fmla="*/ 5 w 193"/>
                  <a:gd name="T101" fmla="*/ 229 h 235"/>
                  <a:gd name="T102" fmla="*/ 0 w 193"/>
                  <a:gd name="T103" fmla="*/ 213 h 235"/>
                  <a:gd name="T104" fmla="*/ 1 w 193"/>
                  <a:gd name="T105" fmla="*/ 20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235">
                    <a:moveTo>
                      <a:pt x="1" y="205"/>
                    </a:moveTo>
                    <a:cubicBezTo>
                      <a:pt x="3" y="194"/>
                      <a:pt x="5" y="182"/>
                      <a:pt x="8" y="168"/>
                    </a:cubicBezTo>
                    <a:cubicBezTo>
                      <a:pt x="11" y="155"/>
                      <a:pt x="13" y="142"/>
                      <a:pt x="16" y="128"/>
                    </a:cubicBezTo>
                    <a:cubicBezTo>
                      <a:pt x="19" y="114"/>
                      <a:pt x="22" y="101"/>
                      <a:pt x="25" y="88"/>
                    </a:cubicBezTo>
                    <a:cubicBezTo>
                      <a:pt x="27" y="75"/>
                      <a:pt x="30" y="63"/>
                      <a:pt x="32" y="52"/>
                    </a:cubicBezTo>
                    <a:cubicBezTo>
                      <a:pt x="31" y="50"/>
                      <a:pt x="31" y="49"/>
                      <a:pt x="31" y="48"/>
                    </a:cubicBezTo>
                    <a:cubicBezTo>
                      <a:pt x="31" y="46"/>
                      <a:pt x="31" y="45"/>
                      <a:pt x="31" y="44"/>
                    </a:cubicBezTo>
                    <a:cubicBezTo>
                      <a:pt x="31" y="39"/>
                      <a:pt x="32" y="34"/>
                      <a:pt x="32" y="29"/>
                    </a:cubicBezTo>
                    <a:cubicBezTo>
                      <a:pt x="33" y="24"/>
                      <a:pt x="34" y="20"/>
                      <a:pt x="35" y="15"/>
                    </a:cubicBezTo>
                    <a:cubicBezTo>
                      <a:pt x="37" y="9"/>
                      <a:pt x="39" y="5"/>
                      <a:pt x="41" y="3"/>
                    </a:cubicBezTo>
                    <a:cubicBezTo>
                      <a:pt x="43" y="1"/>
                      <a:pt x="46" y="0"/>
                      <a:pt x="51" y="0"/>
                    </a:cubicBezTo>
                    <a:cubicBezTo>
                      <a:pt x="56" y="0"/>
                      <a:pt x="59" y="1"/>
                      <a:pt x="62" y="3"/>
                    </a:cubicBezTo>
                    <a:cubicBezTo>
                      <a:pt x="65" y="5"/>
                      <a:pt x="67" y="7"/>
                      <a:pt x="69" y="10"/>
                    </a:cubicBezTo>
                    <a:cubicBezTo>
                      <a:pt x="70" y="13"/>
                      <a:pt x="71" y="16"/>
                      <a:pt x="72" y="20"/>
                    </a:cubicBezTo>
                    <a:cubicBezTo>
                      <a:pt x="72" y="24"/>
                      <a:pt x="72" y="28"/>
                      <a:pt x="72" y="32"/>
                    </a:cubicBezTo>
                    <a:cubicBezTo>
                      <a:pt x="72" y="35"/>
                      <a:pt x="72" y="37"/>
                      <a:pt x="72" y="40"/>
                    </a:cubicBezTo>
                    <a:cubicBezTo>
                      <a:pt x="72" y="42"/>
                      <a:pt x="72" y="45"/>
                      <a:pt x="72" y="46"/>
                    </a:cubicBezTo>
                    <a:cubicBezTo>
                      <a:pt x="76" y="42"/>
                      <a:pt x="81" y="37"/>
                      <a:pt x="86" y="32"/>
                    </a:cubicBezTo>
                    <a:cubicBezTo>
                      <a:pt x="91" y="27"/>
                      <a:pt x="96" y="23"/>
                      <a:pt x="102" y="19"/>
                    </a:cubicBezTo>
                    <a:cubicBezTo>
                      <a:pt x="108" y="15"/>
                      <a:pt x="113" y="12"/>
                      <a:pt x="120" y="9"/>
                    </a:cubicBezTo>
                    <a:cubicBezTo>
                      <a:pt x="126" y="7"/>
                      <a:pt x="133" y="5"/>
                      <a:pt x="139" y="5"/>
                    </a:cubicBezTo>
                    <a:cubicBezTo>
                      <a:pt x="142" y="5"/>
                      <a:pt x="145" y="6"/>
                      <a:pt x="147" y="6"/>
                    </a:cubicBezTo>
                    <a:cubicBezTo>
                      <a:pt x="150" y="7"/>
                      <a:pt x="153" y="7"/>
                      <a:pt x="155" y="8"/>
                    </a:cubicBezTo>
                    <a:cubicBezTo>
                      <a:pt x="158" y="9"/>
                      <a:pt x="162" y="10"/>
                      <a:pt x="165" y="11"/>
                    </a:cubicBezTo>
                    <a:cubicBezTo>
                      <a:pt x="168" y="13"/>
                      <a:pt x="172" y="15"/>
                      <a:pt x="175" y="17"/>
                    </a:cubicBezTo>
                    <a:cubicBezTo>
                      <a:pt x="180" y="21"/>
                      <a:pt x="185" y="26"/>
                      <a:pt x="188" y="32"/>
                    </a:cubicBezTo>
                    <a:cubicBezTo>
                      <a:pt x="192" y="38"/>
                      <a:pt x="193" y="44"/>
                      <a:pt x="193" y="50"/>
                    </a:cubicBezTo>
                    <a:cubicBezTo>
                      <a:pt x="193" y="52"/>
                      <a:pt x="193" y="55"/>
                      <a:pt x="192" y="58"/>
                    </a:cubicBezTo>
                    <a:cubicBezTo>
                      <a:pt x="191" y="60"/>
                      <a:pt x="190" y="63"/>
                      <a:pt x="188" y="65"/>
                    </a:cubicBezTo>
                    <a:cubicBezTo>
                      <a:pt x="186" y="68"/>
                      <a:pt x="185" y="69"/>
                      <a:pt x="182" y="71"/>
                    </a:cubicBezTo>
                    <a:cubicBezTo>
                      <a:pt x="180" y="72"/>
                      <a:pt x="178" y="73"/>
                      <a:pt x="175" y="73"/>
                    </a:cubicBezTo>
                    <a:cubicBezTo>
                      <a:pt x="172" y="73"/>
                      <a:pt x="169" y="73"/>
                      <a:pt x="165" y="71"/>
                    </a:cubicBezTo>
                    <a:cubicBezTo>
                      <a:pt x="161" y="70"/>
                      <a:pt x="158" y="68"/>
                      <a:pt x="155" y="66"/>
                    </a:cubicBezTo>
                    <a:cubicBezTo>
                      <a:pt x="154" y="65"/>
                      <a:pt x="153" y="64"/>
                      <a:pt x="152" y="62"/>
                    </a:cubicBezTo>
                    <a:cubicBezTo>
                      <a:pt x="151" y="60"/>
                      <a:pt x="150" y="58"/>
                      <a:pt x="149" y="57"/>
                    </a:cubicBezTo>
                    <a:cubicBezTo>
                      <a:pt x="148" y="55"/>
                      <a:pt x="147" y="53"/>
                      <a:pt x="146" y="52"/>
                    </a:cubicBezTo>
                    <a:cubicBezTo>
                      <a:pt x="145" y="50"/>
                      <a:pt x="144" y="49"/>
                      <a:pt x="144" y="49"/>
                    </a:cubicBezTo>
                    <a:cubicBezTo>
                      <a:pt x="143" y="49"/>
                      <a:pt x="142" y="48"/>
                      <a:pt x="141" y="48"/>
                    </a:cubicBezTo>
                    <a:cubicBezTo>
                      <a:pt x="140" y="48"/>
                      <a:pt x="139" y="48"/>
                      <a:pt x="139" y="48"/>
                    </a:cubicBezTo>
                    <a:cubicBezTo>
                      <a:pt x="131" y="48"/>
                      <a:pt x="123" y="50"/>
                      <a:pt x="116" y="54"/>
                    </a:cubicBezTo>
                    <a:cubicBezTo>
                      <a:pt x="108" y="59"/>
                      <a:pt x="101" y="64"/>
                      <a:pt x="95" y="69"/>
                    </a:cubicBezTo>
                    <a:cubicBezTo>
                      <a:pt x="89" y="75"/>
                      <a:pt x="83" y="82"/>
                      <a:pt x="78" y="88"/>
                    </a:cubicBezTo>
                    <a:cubicBezTo>
                      <a:pt x="72" y="95"/>
                      <a:pt x="68" y="101"/>
                      <a:pt x="64" y="107"/>
                    </a:cubicBezTo>
                    <a:cubicBezTo>
                      <a:pt x="61" y="119"/>
                      <a:pt x="57" y="133"/>
                      <a:pt x="53" y="148"/>
                    </a:cubicBezTo>
                    <a:cubicBezTo>
                      <a:pt x="49" y="162"/>
                      <a:pt x="46" y="177"/>
                      <a:pt x="42" y="193"/>
                    </a:cubicBezTo>
                    <a:cubicBezTo>
                      <a:pt x="42" y="199"/>
                      <a:pt x="42" y="199"/>
                      <a:pt x="42" y="199"/>
                    </a:cubicBezTo>
                    <a:cubicBezTo>
                      <a:pt x="42" y="204"/>
                      <a:pt x="42" y="209"/>
                      <a:pt x="41" y="214"/>
                    </a:cubicBezTo>
                    <a:cubicBezTo>
                      <a:pt x="41" y="218"/>
                      <a:pt x="40" y="223"/>
                      <a:pt x="38" y="227"/>
                    </a:cubicBezTo>
                    <a:cubicBezTo>
                      <a:pt x="37" y="229"/>
                      <a:pt x="34" y="231"/>
                      <a:pt x="31" y="233"/>
                    </a:cubicBezTo>
                    <a:cubicBezTo>
                      <a:pt x="28" y="234"/>
                      <a:pt x="24" y="235"/>
                      <a:pt x="20" y="235"/>
                    </a:cubicBezTo>
                    <a:cubicBezTo>
                      <a:pt x="13" y="235"/>
                      <a:pt x="8" y="233"/>
                      <a:pt x="5" y="229"/>
                    </a:cubicBezTo>
                    <a:cubicBezTo>
                      <a:pt x="1" y="224"/>
                      <a:pt x="0" y="219"/>
                      <a:pt x="0" y="213"/>
                    </a:cubicBezTo>
                    <a:cubicBezTo>
                      <a:pt x="0" y="211"/>
                      <a:pt x="0" y="208"/>
                      <a:pt x="1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7" name="Freeform 7"/>
              <p:cNvSpPr>
                <a:spLocks noEditPoints="1"/>
              </p:cNvSpPr>
              <p:nvPr/>
            </p:nvSpPr>
            <p:spPr bwMode="auto">
              <a:xfrm>
                <a:off x="5808663" y="2905126"/>
                <a:ext cx="546100" cy="590550"/>
              </a:xfrm>
              <a:custGeom>
                <a:avLst/>
                <a:gdLst>
                  <a:gd name="T0" fmla="*/ 0 w 200"/>
                  <a:gd name="T1" fmla="*/ 120 h 216"/>
                  <a:gd name="T2" fmla="*/ 5 w 200"/>
                  <a:gd name="T3" fmla="*/ 102 h 216"/>
                  <a:gd name="T4" fmla="*/ 20 w 200"/>
                  <a:gd name="T5" fmla="*/ 93 h 216"/>
                  <a:gd name="T6" fmla="*/ 28 w 200"/>
                  <a:gd name="T7" fmla="*/ 79 h 216"/>
                  <a:gd name="T8" fmla="*/ 41 w 200"/>
                  <a:gd name="T9" fmla="*/ 59 h 216"/>
                  <a:gd name="T10" fmla="*/ 60 w 200"/>
                  <a:gd name="T11" fmla="*/ 38 h 216"/>
                  <a:gd name="T12" fmla="*/ 83 w 200"/>
                  <a:gd name="T13" fmla="*/ 19 h 216"/>
                  <a:gd name="T14" fmla="*/ 109 w 200"/>
                  <a:gd name="T15" fmla="*/ 5 h 216"/>
                  <a:gd name="T16" fmla="*/ 140 w 200"/>
                  <a:gd name="T17" fmla="*/ 0 h 216"/>
                  <a:gd name="T18" fmla="*/ 164 w 200"/>
                  <a:gd name="T19" fmla="*/ 3 h 216"/>
                  <a:gd name="T20" fmla="*/ 181 w 200"/>
                  <a:gd name="T21" fmla="*/ 12 h 216"/>
                  <a:gd name="T22" fmla="*/ 191 w 200"/>
                  <a:gd name="T23" fmla="*/ 26 h 216"/>
                  <a:gd name="T24" fmla="*/ 194 w 200"/>
                  <a:gd name="T25" fmla="*/ 44 h 216"/>
                  <a:gd name="T26" fmla="*/ 192 w 200"/>
                  <a:gd name="T27" fmla="*/ 59 h 216"/>
                  <a:gd name="T28" fmla="*/ 180 w 200"/>
                  <a:gd name="T29" fmla="*/ 83 h 216"/>
                  <a:gd name="T30" fmla="*/ 158 w 200"/>
                  <a:gd name="T31" fmla="*/ 100 h 216"/>
                  <a:gd name="T32" fmla="*/ 132 w 200"/>
                  <a:gd name="T33" fmla="*/ 113 h 216"/>
                  <a:gd name="T34" fmla="*/ 103 w 200"/>
                  <a:gd name="T35" fmla="*/ 121 h 216"/>
                  <a:gd name="T36" fmla="*/ 75 w 200"/>
                  <a:gd name="T37" fmla="*/ 126 h 216"/>
                  <a:gd name="T38" fmla="*/ 52 w 200"/>
                  <a:gd name="T39" fmla="*/ 129 h 216"/>
                  <a:gd name="T40" fmla="*/ 49 w 200"/>
                  <a:gd name="T41" fmla="*/ 140 h 216"/>
                  <a:gd name="T42" fmla="*/ 47 w 200"/>
                  <a:gd name="T43" fmla="*/ 152 h 216"/>
                  <a:gd name="T44" fmla="*/ 58 w 200"/>
                  <a:gd name="T45" fmla="*/ 174 h 216"/>
                  <a:gd name="T46" fmla="*/ 88 w 200"/>
                  <a:gd name="T47" fmla="*/ 181 h 216"/>
                  <a:gd name="T48" fmla="*/ 110 w 200"/>
                  <a:gd name="T49" fmla="*/ 179 h 216"/>
                  <a:gd name="T50" fmla="*/ 129 w 200"/>
                  <a:gd name="T51" fmla="*/ 172 h 216"/>
                  <a:gd name="T52" fmla="*/ 146 w 200"/>
                  <a:gd name="T53" fmla="*/ 164 h 216"/>
                  <a:gd name="T54" fmla="*/ 161 w 200"/>
                  <a:gd name="T55" fmla="*/ 155 h 216"/>
                  <a:gd name="T56" fmla="*/ 177 w 200"/>
                  <a:gd name="T57" fmla="*/ 145 h 216"/>
                  <a:gd name="T58" fmla="*/ 191 w 200"/>
                  <a:gd name="T59" fmla="*/ 141 h 216"/>
                  <a:gd name="T60" fmla="*/ 198 w 200"/>
                  <a:gd name="T61" fmla="*/ 144 h 216"/>
                  <a:gd name="T62" fmla="*/ 200 w 200"/>
                  <a:gd name="T63" fmla="*/ 150 h 216"/>
                  <a:gd name="T64" fmla="*/ 200 w 200"/>
                  <a:gd name="T65" fmla="*/ 154 h 216"/>
                  <a:gd name="T66" fmla="*/ 200 w 200"/>
                  <a:gd name="T67" fmla="*/ 157 h 216"/>
                  <a:gd name="T68" fmla="*/ 195 w 200"/>
                  <a:gd name="T69" fmla="*/ 169 h 216"/>
                  <a:gd name="T70" fmla="*/ 186 w 200"/>
                  <a:gd name="T71" fmla="*/ 180 h 216"/>
                  <a:gd name="T72" fmla="*/ 135 w 200"/>
                  <a:gd name="T73" fmla="*/ 208 h 216"/>
                  <a:gd name="T74" fmla="*/ 80 w 200"/>
                  <a:gd name="T75" fmla="*/ 216 h 216"/>
                  <a:gd name="T76" fmla="*/ 66 w 200"/>
                  <a:gd name="T77" fmla="*/ 215 h 216"/>
                  <a:gd name="T78" fmla="*/ 50 w 200"/>
                  <a:gd name="T79" fmla="*/ 213 h 216"/>
                  <a:gd name="T80" fmla="*/ 34 w 200"/>
                  <a:gd name="T81" fmla="*/ 206 h 216"/>
                  <a:gd name="T82" fmla="*/ 19 w 200"/>
                  <a:gd name="T83" fmla="*/ 196 h 216"/>
                  <a:gd name="T84" fmla="*/ 9 w 200"/>
                  <a:gd name="T85" fmla="*/ 179 h 216"/>
                  <a:gd name="T86" fmla="*/ 5 w 200"/>
                  <a:gd name="T87" fmla="*/ 156 h 216"/>
                  <a:gd name="T88" fmla="*/ 8 w 200"/>
                  <a:gd name="T89" fmla="*/ 131 h 216"/>
                  <a:gd name="T90" fmla="*/ 3 w 200"/>
                  <a:gd name="T91" fmla="*/ 128 h 216"/>
                  <a:gd name="T92" fmla="*/ 0 w 200"/>
                  <a:gd name="T93" fmla="*/ 120 h 216"/>
                  <a:gd name="T94" fmla="*/ 149 w 200"/>
                  <a:gd name="T95" fmla="*/ 54 h 216"/>
                  <a:gd name="T96" fmla="*/ 149 w 200"/>
                  <a:gd name="T97" fmla="*/ 52 h 216"/>
                  <a:gd name="T98" fmla="*/ 149 w 200"/>
                  <a:gd name="T99" fmla="*/ 50 h 216"/>
                  <a:gd name="T100" fmla="*/ 144 w 200"/>
                  <a:gd name="T101" fmla="*/ 40 h 216"/>
                  <a:gd name="T102" fmla="*/ 133 w 200"/>
                  <a:gd name="T103" fmla="*/ 37 h 216"/>
                  <a:gd name="T104" fmla="*/ 112 w 200"/>
                  <a:gd name="T105" fmla="*/ 42 h 216"/>
                  <a:gd name="T106" fmla="*/ 93 w 200"/>
                  <a:gd name="T107" fmla="*/ 56 h 216"/>
                  <a:gd name="T108" fmla="*/ 78 w 200"/>
                  <a:gd name="T109" fmla="*/ 74 h 216"/>
                  <a:gd name="T110" fmla="*/ 67 w 200"/>
                  <a:gd name="T111" fmla="*/ 91 h 216"/>
                  <a:gd name="T112" fmla="*/ 98 w 200"/>
                  <a:gd name="T113" fmla="*/ 86 h 216"/>
                  <a:gd name="T114" fmla="*/ 123 w 200"/>
                  <a:gd name="T115" fmla="*/ 78 h 216"/>
                  <a:gd name="T116" fmla="*/ 140 w 200"/>
                  <a:gd name="T117" fmla="*/ 67 h 216"/>
                  <a:gd name="T118" fmla="*/ 149 w 200"/>
                  <a:gd name="T119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16">
                    <a:moveTo>
                      <a:pt x="0" y="120"/>
                    </a:moveTo>
                    <a:cubicBezTo>
                      <a:pt x="0" y="113"/>
                      <a:pt x="2" y="107"/>
                      <a:pt x="5" y="102"/>
                    </a:cubicBezTo>
                    <a:cubicBezTo>
                      <a:pt x="9" y="98"/>
                      <a:pt x="14" y="95"/>
                      <a:pt x="20" y="93"/>
                    </a:cubicBezTo>
                    <a:cubicBezTo>
                      <a:pt x="22" y="89"/>
                      <a:pt x="24" y="85"/>
                      <a:pt x="28" y="79"/>
                    </a:cubicBezTo>
                    <a:cubicBezTo>
                      <a:pt x="32" y="73"/>
                      <a:pt x="36" y="66"/>
                      <a:pt x="41" y="59"/>
                    </a:cubicBezTo>
                    <a:cubicBezTo>
                      <a:pt x="47" y="52"/>
                      <a:pt x="53" y="45"/>
                      <a:pt x="60" y="38"/>
                    </a:cubicBezTo>
                    <a:cubicBezTo>
                      <a:pt x="67" y="31"/>
                      <a:pt x="74" y="25"/>
                      <a:pt x="83" y="19"/>
                    </a:cubicBezTo>
                    <a:cubicBezTo>
                      <a:pt x="91" y="13"/>
                      <a:pt x="100" y="9"/>
                      <a:pt x="109" y="5"/>
                    </a:cubicBezTo>
                    <a:cubicBezTo>
                      <a:pt x="119" y="1"/>
                      <a:pt x="129" y="0"/>
                      <a:pt x="140" y="0"/>
                    </a:cubicBezTo>
                    <a:cubicBezTo>
                      <a:pt x="149" y="0"/>
                      <a:pt x="157" y="1"/>
                      <a:pt x="164" y="3"/>
                    </a:cubicBezTo>
                    <a:cubicBezTo>
                      <a:pt x="171" y="5"/>
                      <a:pt x="176" y="8"/>
                      <a:pt x="181" y="12"/>
                    </a:cubicBezTo>
                    <a:cubicBezTo>
                      <a:pt x="185" y="16"/>
                      <a:pt x="189" y="21"/>
                      <a:pt x="191" y="26"/>
                    </a:cubicBezTo>
                    <a:cubicBezTo>
                      <a:pt x="193" y="32"/>
                      <a:pt x="194" y="38"/>
                      <a:pt x="194" y="44"/>
                    </a:cubicBezTo>
                    <a:cubicBezTo>
                      <a:pt x="194" y="49"/>
                      <a:pt x="193" y="55"/>
                      <a:pt x="192" y="59"/>
                    </a:cubicBezTo>
                    <a:cubicBezTo>
                      <a:pt x="190" y="68"/>
                      <a:pt x="186" y="76"/>
                      <a:pt x="180" y="83"/>
                    </a:cubicBezTo>
                    <a:cubicBezTo>
                      <a:pt x="174" y="89"/>
                      <a:pt x="167" y="95"/>
                      <a:pt x="158" y="100"/>
                    </a:cubicBezTo>
                    <a:cubicBezTo>
                      <a:pt x="150" y="105"/>
                      <a:pt x="141" y="109"/>
                      <a:pt x="132" y="113"/>
                    </a:cubicBezTo>
                    <a:cubicBezTo>
                      <a:pt x="122" y="116"/>
                      <a:pt x="113" y="119"/>
                      <a:pt x="103" y="121"/>
                    </a:cubicBezTo>
                    <a:cubicBezTo>
                      <a:pt x="93" y="123"/>
                      <a:pt x="84" y="125"/>
                      <a:pt x="75" y="126"/>
                    </a:cubicBezTo>
                    <a:cubicBezTo>
                      <a:pt x="67" y="127"/>
                      <a:pt x="59" y="128"/>
                      <a:pt x="52" y="129"/>
                    </a:cubicBezTo>
                    <a:cubicBezTo>
                      <a:pt x="51" y="132"/>
                      <a:pt x="50" y="135"/>
                      <a:pt x="49" y="140"/>
                    </a:cubicBezTo>
                    <a:cubicBezTo>
                      <a:pt x="48" y="144"/>
                      <a:pt x="47" y="148"/>
                      <a:pt x="47" y="152"/>
                    </a:cubicBezTo>
                    <a:cubicBezTo>
                      <a:pt x="47" y="161"/>
                      <a:pt x="51" y="169"/>
                      <a:pt x="58" y="174"/>
                    </a:cubicBezTo>
                    <a:cubicBezTo>
                      <a:pt x="65" y="179"/>
                      <a:pt x="75" y="181"/>
                      <a:pt x="88" y="181"/>
                    </a:cubicBezTo>
                    <a:cubicBezTo>
                      <a:pt x="96" y="181"/>
                      <a:pt x="103" y="180"/>
                      <a:pt x="110" y="179"/>
                    </a:cubicBezTo>
                    <a:cubicBezTo>
                      <a:pt x="116" y="177"/>
                      <a:pt x="123" y="175"/>
                      <a:pt x="129" y="172"/>
                    </a:cubicBezTo>
                    <a:cubicBezTo>
                      <a:pt x="135" y="170"/>
                      <a:pt x="141" y="167"/>
                      <a:pt x="146" y="164"/>
                    </a:cubicBezTo>
                    <a:cubicBezTo>
                      <a:pt x="152" y="161"/>
                      <a:pt x="156" y="158"/>
                      <a:pt x="161" y="155"/>
                    </a:cubicBezTo>
                    <a:cubicBezTo>
                      <a:pt x="167" y="151"/>
                      <a:pt x="172" y="148"/>
                      <a:pt x="177" y="145"/>
                    </a:cubicBezTo>
                    <a:cubicBezTo>
                      <a:pt x="182" y="142"/>
                      <a:pt x="187" y="141"/>
                      <a:pt x="191" y="141"/>
                    </a:cubicBezTo>
                    <a:cubicBezTo>
                      <a:pt x="195" y="141"/>
                      <a:pt x="197" y="142"/>
                      <a:pt x="198" y="144"/>
                    </a:cubicBezTo>
                    <a:cubicBezTo>
                      <a:pt x="200" y="146"/>
                      <a:pt x="200" y="148"/>
                      <a:pt x="200" y="150"/>
                    </a:cubicBezTo>
                    <a:cubicBezTo>
                      <a:pt x="200" y="152"/>
                      <a:pt x="200" y="153"/>
                      <a:pt x="200" y="154"/>
                    </a:cubicBezTo>
                    <a:cubicBezTo>
                      <a:pt x="200" y="155"/>
                      <a:pt x="200" y="156"/>
                      <a:pt x="200" y="157"/>
                    </a:cubicBezTo>
                    <a:cubicBezTo>
                      <a:pt x="199" y="161"/>
                      <a:pt x="197" y="165"/>
                      <a:pt x="195" y="169"/>
                    </a:cubicBezTo>
                    <a:cubicBezTo>
                      <a:pt x="192" y="174"/>
                      <a:pt x="189" y="177"/>
                      <a:pt x="186" y="180"/>
                    </a:cubicBezTo>
                    <a:cubicBezTo>
                      <a:pt x="169" y="193"/>
                      <a:pt x="152" y="202"/>
                      <a:pt x="135" y="208"/>
                    </a:cubicBezTo>
                    <a:cubicBezTo>
                      <a:pt x="118" y="213"/>
                      <a:pt x="99" y="216"/>
                      <a:pt x="80" y="216"/>
                    </a:cubicBezTo>
                    <a:cubicBezTo>
                      <a:pt x="76" y="216"/>
                      <a:pt x="71" y="216"/>
                      <a:pt x="66" y="215"/>
                    </a:cubicBezTo>
                    <a:cubicBezTo>
                      <a:pt x="61" y="215"/>
                      <a:pt x="56" y="214"/>
                      <a:pt x="50" y="213"/>
                    </a:cubicBezTo>
                    <a:cubicBezTo>
                      <a:pt x="45" y="211"/>
                      <a:pt x="39" y="209"/>
                      <a:pt x="34" y="206"/>
                    </a:cubicBezTo>
                    <a:cubicBezTo>
                      <a:pt x="28" y="204"/>
                      <a:pt x="24" y="200"/>
                      <a:pt x="19" y="196"/>
                    </a:cubicBezTo>
                    <a:cubicBezTo>
                      <a:pt x="15" y="191"/>
                      <a:pt x="12" y="186"/>
                      <a:pt x="9" y="179"/>
                    </a:cubicBezTo>
                    <a:cubicBezTo>
                      <a:pt x="7" y="173"/>
                      <a:pt x="5" y="165"/>
                      <a:pt x="5" y="156"/>
                    </a:cubicBezTo>
                    <a:cubicBezTo>
                      <a:pt x="5" y="148"/>
                      <a:pt x="6" y="140"/>
                      <a:pt x="8" y="131"/>
                    </a:cubicBezTo>
                    <a:cubicBezTo>
                      <a:pt x="6" y="131"/>
                      <a:pt x="4" y="130"/>
                      <a:pt x="3" y="128"/>
                    </a:cubicBezTo>
                    <a:cubicBezTo>
                      <a:pt x="1" y="126"/>
                      <a:pt x="0" y="123"/>
                      <a:pt x="0" y="120"/>
                    </a:cubicBezTo>
                    <a:close/>
                    <a:moveTo>
                      <a:pt x="149" y="54"/>
                    </a:moveTo>
                    <a:cubicBezTo>
                      <a:pt x="149" y="53"/>
                      <a:pt x="149" y="52"/>
                      <a:pt x="149" y="52"/>
                    </a:cubicBezTo>
                    <a:cubicBezTo>
                      <a:pt x="149" y="51"/>
                      <a:pt x="149" y="51"/>
                      <a:pt x="149" y="50"/>
                    </a:cubicBezTo>
                    <a:cubicBezTo>
                      <a:pt x="149" y="45"/>
                      <a:pt x="147" y="42"/>
                      <a:pt x="144" y="40"/>
                    </a:cubicBezTo>
                    <a:cubicBezTo>
                      <a:pt x="141" y="38"/>
                      <a:pt x="137" y="37"/>
                      <a:pt x="133" y="37"/>
                    </a:cubicBezTo>
                    <a:cubicBezTo>
                      <a:pt x="126" y="37"/>
                      <a:pt x="119" y="39"/>
                      <a:pt x="112" y="42"/>
                    </a:cubicBezTo>
                    <a:cubicBezTo>
                      <a:pt x="106" y="46"/>
                      <a:pt x="99" y="51"/>
                      <a:pt x="93" y="56"/>
                    </a:cubicBezTo>
                    <a:cubicBezTo>
                      <a:pt x="87" y="61"/>
                      <a:pt x="82" y="67"/>
                      <a:pt x="78" y="74"/>
                    </a:cubicBezTo>
                    <a:cubicBezTo>
                      <a:pt x="73" y="80"/>
                      <a:pt x="69" y="85"/>
                      <a:pt x="67" y="91"/>
                    </a:cubicBezTo>
                    <a:cubicBezTo>
                      <a:pt x="78" y="90"/>
                      <a:pt x="89" y="88"/>
                      <a:pt x="98" y="86"/>
                    </a:cubicBezTo>
                    <a:cubicBezTo>
                      <a:pt x="108" y="84"/>
                      <a:pt x="116" y="81"/>
                      <a:pt x="123" y="78"/>
                    </a:cubicBezTo>
                    <a:cubicBezTo>
                      <a:pt x="130" y="75"/>
                      <a:pt x="136" y="71"/>
                      <a:pt x="140" y="67"/>
                    </a:cubicBezTo>
                    <a:cubicBezTo>
                      <a:pt x="144" y="63"/>
                      <a:pt x="147" y="59"/>
                      <a:pt x="149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6451601" y="2851151"/>
                <a:ext cx="485775" cy="633413"/>
              </a:xfrm>
              <a:custGeom>
                <a:avLst/>
                <a:gdLst>
                  <a:gd name="T0" fmla="*/ 18 w 178"/>
                  <a:gd name="T1" fmla="*/ 190 h 232"/>
                  <a:gd name="T2" fmla="*/ 25 w 178"/>
                  <a:gd name="T3" fmla="*/ 192 h 232"/>
                  <a:gd name="T4" fmla="*/ 56 w 178"/>
                  <a:gd name="T5" fmla="*/ 190 h 232"/>
                  <a:gd name="T6" fmla="*/ 103 w 178"/>
                  <a:gd name="T7" fmla="*/ 175 h 232"/>
                  <a:gd name="T8" fmla="*/ 113 w 178"/>
                  <a:gd name="T9" fmla="*/ 160 h 232"/>
                  <a:gd name="T10" fmla="*/ 100 w 178"/>
                  <a:gd name="T11" fmla="*/ 145 h 232"/>
                  <a:gd name="T12" fmla="*/ 74 w 178"/>
                  <a:gd name="T13" fmla="*/ 134 h 232"/>
                  <a:gd name="T14" fmla="*/ 54 w 178"/>
                  <a:gd name="T15" fmla="*/ 125 h 232"/>
                  <a:gd name="T16" fmla="*/ 34 w 178"/>
                  <a:gd name="T17" fmla="*/ 106 h 232"/>
                  <a:gd name="T18" fmla="*/ 26 w 178"/>
                  <a:gd name="T19" fmla="*/ 86 h 232"/>
                  <a:gd name="T20" fmla="*/ 30 w 178"/>
                  <a:gd name="T21" fmla="*/ 65 h 232"/>
                  <a:gd name="T22" fmla="*/ 57 w 178"/>
                  <a:gd name="T23" fmla="*/ 34 h 232"/>
                  <a:gd name="T24" fmla="*/ 90 w 178"/>
                  <a:gd name="T25" fmla="*/ 13 h 232"/>
                  <a:gd name="T26" fmla="*/ 117 w 178"/>
                  <a:gd name="T27" fmla="*/ 2 h 232"/>
                  <a:gd name="T28" fmla="*/ 147 w 178"/>
                  <a:gd name="T29" fmla="*/ 1 h 232"/>
                  <a:gd name="T30" fmla="*/ 174 w 178"/>
                  <a:gd name="T31" fmla="*/ 12 h 232"/>
                  <a:gd name="T32" fmla="*/ 178 w 178"/>
                  <a:gd name="T33" fmla="*/ 32 h 232"/>
                  <a:gd name="T34" fmla="*/ 171 w 178"/>
                  <a:gd name="T35" fmla="*/ 48 h 232"/>
                  <a:gd name="T36" fmla="*/ 156 w 178"/>
                  <a:gd name="T37" fmla="*/ 49 h 232"/>
                  <a:gd name="T38" fmla="*/ 144 w 178"/>
                  <a:gd name="T39" fmla="*/ 40 h 232"/>
                  <a:gd name="T40" fmla="*/ 124 w 178"/>
                  <a:gd name="T41" fmla="*/ 40 h 232"/>
                  <a:gd name="T42" fmla="*/ 94 w 178"/>
                  <a:gd name="T43" fmla="*/ 53 h 232"/>
                  <a:gd name="T44" fmla="*/ 72 w 178"/>
                  <a:gd name="T45" fmla="*/ 72 h 232"/>
                  <a:gd name="T46" fmla="*/ 71 w 178"/>
                  <a:gd name="T47" fmla="*/ 87 h 232"/>
                  <a:gd name="T48" fmla="*/ 89 w 178"/>
                  <a:gd name="T49" fmla="*/ 97 h 232"/>
                  <a:gd name="T50" fmla="*/ 116 w 178"/>
                  <a:gd name="T51" fmla="*/ 108 h 232"/>
                  <a:gd name="T52" fmla="*/ 139 w 178"/>
                  <a:gd name="T53" fmla="*/ 120 h 232"/>
                  <a:gd name="T54" fmla="*/ 153 w 178"/>
                  <a:gd name="T55" fmla="*/ 136 h 232"/>
                  <a:gd name="T56" fmla="*/ 155 w 178"/>
                  <a:gd name="T57" fmla="*/ 153 h 232"/>
                  <a:gd name="T58" fmla="*/ 151 w 178"/>
                  <a:gd name="T59" fmla="*/ 169 h 232"/>
                  <a:gd name="T60" fmla="*/ 143 w 178"/>
                  <a:gd name="T61" fmla="*/ 186 h 232"/>
                  <a:gd name="T62" fmla="*/ 118 w 178"/>
                  <a:gd name="T63" fmla="*/ 207 h 232"/>
                  <a:gd name="T64" fmla="*/ 64 w 178"/>
                  <a:gd name="T65" fmla="*/ 229 h 232"/>
                  <a:gd name="T66" fmla="*/ 26 w 178"/>
                  <a:gd name="T67" fmla="*/ 230 h 232"/>
                  <a:gd name="T68" fmla="*/ 4 w 178"/>
                  <a:gd name="T69" fmla="*/ 216 h 232"/>
                  <a:gd name="T70" fmla="*/ 1 w 178"/>
                  <a:gd name="T71" fmla="*/ 201 h 232"/>
                  <a:gd name="T72" fmla="*/ 10 w 178"/>
                  <a:gd name="T73" fmla="*/ 19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232">
                    <a:moveTo>
                      <a:pt x="14" y="189"/>
                    </a:moveTo>
                    <a:cubicBezTo>
                      <a:pt x="15" y="189"/>
                      <a:pt x="17" y="190"/>
                      <a:pt x="18" y="190"/>
                    </a:cubicBezTo>
                    <a:cubicBezTo>
                      <a:pt x="19" y="190"/>
                      <a:pt x="20" y="191"/>
                      <a:pt x="21" y="191"/>
                    </a:cubicBezTo>
                    <a:cubicBezTo>
                      <a:pt x="22" y="191"/>
                      <a:pt x="24" y="192"/>
                      <a:pt x="25" y="192"/>
                    </a:cubicBezTo>
                    <a:cubicBezTo>
                      <a:pt x="27" y="192"/>
                      <a:pt x="29" y="192"/>
                      <a:pt x="32" y="192"/>
                    </a:cubicBezTo>
                    <a:cubicBezTo>
                      <a:pt x="39" y="192"/>
                      <a:pt x="47" y="192"/>
                      <a:pt x="56" y="190"/>
                    </a:cubicBezTo>
                    <a:cubicBezTo>
                      <a:pt x="65" y="189"/>
                      <a:pt x="74" y="186"/>
                      <a:pt x="82" y="184"/>
                    </a:cubicBezTo>
                    <a:cubicBezTo>
                      <a:pt x="90" y="181"/>
                      <a:pt x="97" y="179"/>
                      <a:pt x="103" y="175"/>
                    </a:cubicBezTo>
                    <a:cubicBezTo>
                      <a:pt x="109" y="172"/>
                      <a:pt x="112" y="169"/>
                      <a:pt x="113" y="165"/>
                    </a:cubicBezTo>
                    <a:cubicBezTo>
                      <a:pt x="113" y="163"/>
                      <a:pt x="113" y="162"/>
                      <a:pt x="113" y="160"/>
                    </a:cubicBezTo>
                    <a:cubicBezTo>
                      <a:pt x="113" y="158"/>
                      <a:pt x="112" y="155"/>
                      <a:pt x="110" y="152"/>
                    </a:cubicBezTo>
                    <a:cubicBezTo>
                      <a:pt x="107" y="150"/>
                      <a:pt x="104" y="148"/>
                      <a:pt x="100" y="145"/>
                    </a:cubicBezTo>
                    <a:cubicBezTo>
                      <a:pt x="96" y="143"/>
                      <a:pt x="91" y="141"/>
                      <a:pt x="87" y="139"/>
                    </a:cubicBezTo>
                    <a:cubicBezTo>
                      <a:pt x="82" y="137"/>
                      <a:pt x="78" y="136"/>
                      <a:pt x="74" y="134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62" y="129"/>
                      <a:pt x="58" y="127"/>
                      <a:pt x="54" y="125"/>
                    </a:cubicBezTo>
                    <a:cubicBezTo>
                      <a:pt x="50" y="123"/>
                      <a:pt x="46" y="120"/>
                      <a:pt x="43" y="117"/>
                    </a:cubicBezTo>
                    <a:cubicBezTo>
                      <a:pt x="39" y="114"/>
                      <a:pt x="36" y="110"/>
                      <a:pt x="34" y="106"/>
                    </a:cubicBezTo>
                    <a:cubicBezTo>
                      <a:pt x="31" y="102"/>
                      <a:pt x="29" y="98"/>
                      <a:pt x="28" y="93"/>
                    </a:cubicBezTo>
                    <a:cubicBezTo>
                      <a:pt x="27" y="90"/>
                      <a:pt x="27" y="88"/>
                      <a:pt x="26" y="86"/>
                    </a:cubicBezTo>
                    <a:cubicBezTo>
                      <a:pt x="26" y="84"/>
                      <a:pt x="26" y="81"/>
                      <a:pt x="26" y="79"/>
                    </a:cubicBezTo>
                    <a:cubicBezTo>
                      <a:pt x="26" y="75"/>
                      <a:pt x="27" y="70"/>
                      <a:pt x="30" y="65"/>
                    </a:cubicBezTo>
                    <a:cubicBezTo>
                      <a:pt x="33" y="59"/>
                      <a:pt x="37" y="54"/>
                      <a:pt x="41" y="49"/>
                    </a:cubicBezTo>
                    <a:cubicBezTo>
                      <a:pt x="46" y="44"/>
                      <a:pt x="51" y="39"/>
                      <a:pt x="57" y="34"/>
                    </a:cubicBezTo>
                    <a:cubicBezTo>
                      <a:pt x="63" y="29"/>
                      <a:pt x="69" y="25"/>
                      <a:pt x="76" y="22"/>
                    </a:cubicBezTo>
                    <a:cubicBezTo>
                      <a:pt x="80" y="19"/>
                      <a:pt x="85" y="16"/>
                      <a:pt x="90" y="13"/>
                    </a:cubicBezTo>
                    <a:cubicBezTo>
                      <a:pt x="94" y="10"/>
                      <a:pt x="98" y="8"/>
                      <a:pt x="103" y="6"/>
                    </a:cubicBezTo>
                    <a:cubicBezTo>
                      <a:pt x="107" y="4"/>
                      <a:pt x="112" y="3"/>
                      <a:pt x="117" y="2"/>
                    </a:cubicBezTo>
                    <a:cubicBezTo>
                      <a:pt x="121" y="0"/>
                      <a:pt x="126" y="0"/>
                      <a:pt x="132" y="0"/>
                    </a:cubicBezTo>
                    <a:cubicBezTo>
                      <a:pt x="136" y="0"/>
                      <a:pt x="141" y="0"/>
                      <a:pt x="147" y="1"/>
                    </a:cubicBezTo>
                    <a:cubicBezTo>
                      <a:pt x="153" y="1"/>
                      <a:pt x="158" y="2"/>
                      <a:pt x="162" y="4"/>
                    </a:cubicBezTo>
                    <a:cubicBezTo>
                      <a:pt x="167" y="6"/>
                      <a:pt x="171" y="8"/>
                      <a:pt x="174" y="12"/>
                    </a:cubicBezTo>
                    <a:cubicBezTo>
                      <a:pt x="177" y="15"/>
                      <a:pt x="178" y="20"/>
                      <a:pt x="178" y="25"/>
                    </a:cubicBezTo>
                    <a:cubicBezTo>
                      <a:pt x="178" y="27"/>
                      <a:pt x="178" y="29"/>
                      <a:pt x="178" y="32"/>
                    </a:cubicBezTo>
                    <a:cubicBezTo>
                      <a:pt x="177" y="35"/>
                      <a:pt x="176" y="38"/>
                      <a:pt x="175" y="41"/>
                    </a:cubicBezTo>
                    <a:cubicBezTo>
                      <a:pt x="174" y="44"/>
                      <a:pt x="173" y="46"/>
                      <a:pt x="171" y="48"/>
                    </a:cubicBezTo>
                    <a:cubicBezTo>
                      <a:pt x="170" y="50"/>
                      <a:pt x="168" y="51"/>
                      <a:pt x="165" y="51"/>
                    </a:cubicBezTo>
                    <a:cubicBezTo>
                      <a:pt x="162" y="51"/>
                      <a:pt x="159" y="50"/>
                      <a:pt x="156" y="49"/>
                    </a:cubicBezTo>
                    <a:cubicBezTo>
                      <a:pt x="154" y="48"/>
                      <a:pt x="152" y="46"/>
                      <a:pt x="150" y="44"/>
                    </a:cubicBezTo>
                    <a:cubicBezTo>
                      <a:pt x="148" y="43"/>
                      <a:pt x="146" y="41"/>
                      <a:pt x="144" y="40"/>
                    </a:cubicBezTo>
                    <a:cubicBezTo>
                      <a:pt x="142" y="38"/>
                      <a:pt x="140" y="38"/>
                      <a:pt x="137" y="38"/>
                    </a:cubicBezTo>
                    <a:cubicBezTo>
                      <a:pt x="133" y="38"/>
                      <a:pt x="129" y="38"/>
                      <a:pt x="124" y="40"/>
                    </a:cubicBezTo>
                    <a:cubicBezTo>
                      <a:pt x="119" y="41"/>
                      <a:pt x="114" y="43"/>
                      <a:pt x="109" y="45"/>
                    </a:cubicBezTo>
                    <a:cubicBezTo>
                      <a:pt x="104" y="47"/>
                      <a:pt x="99" y="50"/>
                      <a:pt x="94" y="53"/>
                    </a:cubicBezTo>
                    <a:cubicBezTo>
                      <a:pt x="89" y="56"/>
                      <a:pt x="85" y="59"/>
                      <a:pt x="81" y="62"/>
                    </a:cubicBezTo>
                    <a:cubicBezTo>
                      <a:pt x="77" y="66"/>
                      <a:pt x="74" y="69"/>
                      <a:pt x="72" y="72"/>
                    </a:cubicBezTo>
                    <a:cubicBezTo>
                      <a:pt x="69" y="75"/>
                      <a:pt x="68" y="78"/>
                      <a:pt x="68" y="80"/>
                    </a:cubicBezTo>
                    <a:cubicBezTo>
                      <a:pt x="68" y="83"/>
                      <a:pt x="69" y="85"/>
                      <a:pt x="71" y="87"/>
                    </a:cubicBezTo>
                    <a:cubicBezTo>
                      <a:pt x="72" y="89"/>
                      <a:pt x="75" y="90"/>
                      <a:pt x="77" y="91"/>
                    </a:cubicBezTo>
                    <a:cubicBezTo>
                      <a:pt x="81" y="93"/>
                      <a:pt x="85" y="95"/>
                      <a:pt x="89" y="97"/>
                    </a:cubicBezTo>
                    <a:cubicBezTo>
                      <a:pt x="94" y="99"/>
                      <a:pt x="98" y="101"/>
                      <a:pt x="103" y="103"/>
                    </a:cubicBezTo>
                    <a:cubicBezTo>
                      <a:pt x="108" y="105"/>
                      <a:pt x="112" y="107"/>
                      <a:pt x="116" y="108"/>
                    </a:cubicBezTo>
                    <a:cubicBezTo>
                      <a:pt x="121" y="110"/>
                      <a:pt x="125" y="112"/>
                      <a:pt x="128" y="114"/>
                    </a:cubicBezTo>
                    <a:cubicBezTo>
                      <a:pt x="132" y="116"/>
                      <a:pt x="136" y="118"/>
                      <a:pt x="139" y="120"/>
                    </a:cubicBezTo>
                    <a:cubicBezTo>
                      <a:pt x="143" y="122"/>
                      <a:pt x="146" y="125"/>
                      <a:pt x="148" y="127"/>
                    </a:cubicBezTo>
                    <a:cubicBezTo>
                      <a:pt x="150" y="130"/>
                      <a:pt x="152" y="133"/>
                      <a:pt x="153" y="136"/>
                    </a:cubicBezTo>
                    <a:cubicBezTo>
                      <a:pt x="155" y="139"/>
                      <a:pt x="155" y="143"/>
                      <a:pt x="155" y="147"/>
                    </a:cubicBezTo>
                    <a:cubicBezTo>
                      <a:pt x="155" y="149"/>
                      <a:pt x="155" y="151"/>
                      <a:pt x="155" y="153"/>
                    </a:cubicBezTo>
                    <a:cubicBezTo>
                      <a:pt x="154" y="155"/>
                      <a:pt x="154" y="158"/>
                      <a:pt x="153" y="160"/>
                    </a:cubicBezTo>
                    <a:cubicBezTo>
                      <a:pt x="153" y="163"/>
                      <a:pt x="152" y="165"/>
                      <a:pt x="151" y="169"/>
                    </a:cubicBezTo>
                    <a:cubicBezTo>
                      <a:pt x="150" y="172"/>
                      <a:pt x="148" y="175"/>
                      <a:pt x="147" y="178"/>
                    </a:cubicBezTo>
                    <a:cubicBezTo>
                      <a:pt x="146" y="181"/>
                      <a:pt x="144" y="184"/>
                      <a:pt x="143" y="186"/>
                    </a:cubicBezTo>
                    <a:cubicBezTo>
                      <a:pt x="142" y="189"/>
                      <a:pt x="140" y="190"/>
                      <a:pt x="139" y="191"/>
                    </a:cubicBezTo>
                    <a:cubicBezTo>
                      <a:pt x="133" y="197"/>
                      <a:pt x="126" y="202"/>
                      <a:pt x="118" y="207"/>
                    </a:cubicBezTo>
                    <a:cubicBezTo>
                      <a:pt x="109" y="212"/>
                      <a:pt x="100" y="216"/>
                      <a:pt x="91" y="220"/>
                    </a:cubicBezTo>
                    <a:cubicBezTo>
                      <a:pt x="82" y="224"/>
                      <a:pt x="73" y="227"/>
                      <a:pt x="64" y="229"/>
                    </a:cubicBezTo>
                    <a:cubicBezTo>
                      <a:pt x="55" y="231"/>
                      <a:pt x="47" y="232"/>
                      <a:pt x="39" y="232"/>
                    </a:cubicBezTo>
                    <a:cubicBezTo>
                      <a:pt x="35" y="232"/>
                      <a:pt x="31" y="232"/>
                      <a:pt x="26" y="230"/>
                    </a:cubicBezTo>
                    <a:cubicBezTo>
                      <a:pt x="22" y="229"/>
                      <a:pt x="18" y="227"/>
                      <a:pt x="14" y="224"/>
                    </a:cubicBezTo>
                    <a:cubicBezTo>
                      <a:pt x="10" y="222"/>
                      <a:pt x="7" y="219"/>
                      <a:pt x="4" y="216"/>
                    </a:cubicBezTo>
                    <a:cubicBezTo>
                      <a:pt x="1" y="213"/>
                      <a:pt x="0" y="209"/>
                      <a:pt x="0" y="206"/>
                    </a:cubicBezTo>
                    <a:cubicBezTo>
                      <a:pt x="0" y="205"/>
                      <a:pt x="0" y="203"/>
                      <a:pt x="1" y="201"/>
                    </a:cubicBezTo>
                    <a:cubicBezTo>
                      <a:pt x="2" y="199"/>
                      <a:pt x="4" y="197"/>
                      <a:pt x="5" y="195"/>
                    </a:cubicBezTo>
                    <a:cubicBezTo>
                      <a:pt x="6" y="194"/>
                      <a:pt x="8" y="192"/>
                      <a:pt x="10" y="191"/>
                    </a:cubicBezTo>
                    <a:cubicBezTo>
                      <a:pt x="11" y="190"/>
                      <a:pt x="13" y="189"/>
                      <a:pt x="14" y="1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7024688" y="2503488"/>
                <a:ext cx="619125" cy="1017588"/>
              </a:xfrm>
              <a:custGeom>
                <a:avLst/>
                <a:gdLst>
                  <a:gd name="T0" fmla="*/ 164 w 227"/>
                  <a:gd name="T1" fmla="*/ 372 h 372"/>
                  <a:gd name="T2" fmla="*/ 143 w 227"/>
                  <a:gd name="T3" fmla="*/ 366 h 372"/>
                  <a:gd name="T4" fmla="*/ 138 w 227"/>
                  <a:gd name="T5" fmla="*/ 348 h 372"/>
                  <a:gd name="T6" fmla="*/ 139 w 227"/>
                  <a:gd name="T7" fmla="*/ 335 h 372"/>
                  <a:gd name="T8" fmla="*/ 142 w 227"/>
                  <a:gd name="T9" fmla="*/ 321 h 372"/>
                  <a:gd name="T10" fmla="*/ 150 w 227"/>
                  <a:gd name="T11" fmla="*/ 296 h 372"/>
                  <a:gd name="T12" fmla="*/ 158 w 227"/>
                  <a:gd name="T13" fmla="*/ 271 h 372"/>
                  <a:gd name="T14" fmla="*/ 166 w 227"/>
                  <a:gd name="T15" fmla="*/ 245 h 372"/>
                  <a:gd name="T16" fmla="*/ 173 w 227"/>
                  <a:gd name="T17" fmla="*/ 220 h 372"/>
                  <a:gd name="T18" fmla="*/ 173 w 227"/>
                  <a:gd name="T19" fmla="*/ 217 h 372"/>
                  <a:gd name="T20" fmla="*/ 172 w 227"/>
                  <a:gd name="T21" fmla="*/ 211 h 372"/>
                  <a:gd name="T22" fmla="*/ 167 w 227"/>
                  <a:gd name="T23" fmla="*/ 210 h 372"/>
                  <a:gd name="T24" fmla="*/ 155 w 227"/>
                  <a:gd name="T25" fmla="*/ 212 h 372"/>
                  <a:gd name="T26" fmla="*/ 145 w 227"/>
                  <a:gd name="T27" fmla="*/ 216 h 372"/>
                  <a:gd name="T28" fmla="*/ 117 w 227"/>
                  <a:gd name="T29" fmla="*/ 238 h 372"/>
                  <a:gd name="T30" fmla="*/ 95 w 227"/>
                  <a:gd name="T31" fmla="*/ 259 h 372"/>
                  <a:gd name="T32" fmla="*/ 76 w 227"/>
                  <a:gd name="T33" fmla="*/ 284 h 372"/>
                  <a:gd name="T34" fmla="*/ 58 w 227"/>
                  <a:gd name="T35" fmla="*/ 312 h 372"/>
                  <a:gd name="T36" fmla="*/ 45 w 227"/>
                  <a:gd name="T37" fmla="*/ 338 h 372"/>
                  <a:gd name="T38" fmla="*/ 38 w 227"/>
                  <a:gd name="T39" fmla="*/ 356 h 372"/>
                  <a:gd name="T40" fmla="*/ 30 w 227"/>
                  <a:gd name="T41" fmla="*/ 365 h 372"/>
                  <a:gd name="T42" fmla="*/ 17 w 227"/>
                  <a:gd name="T43" fmla="*/ 368 h 372"/>
                  <a:gd name="T44" fmla="*/ 4 w 227"/>
                  <a:gd name="T45" fmla="*/ 363 h 372"/>
                  <a:gd name="T46" fmla="*/ 0 w 227"/>
                  <a:gd name="T47" fmla="*/ 349 h 372"/>
                  <a:gd name="T48" fmla="*/ 2 w 227"/>
                  <a:gd name="T49" fmla="*/ 333 h 372"/>
                  <a:gd name="T50" fmla="*/ 81 w 227"/>
                  <a:gd name="T51" fmla="*/ 19 h 372"/>
                  <a:gd name="T52" fmla="*/ 83 w 227"/>
                  <a:gd name="T53" fmla="*/ 13 h 372"/>
                  <a:gd name="T54" fmla="*/ 88 w 227"/>
                  <a:gd name="T55" fmla="*/ 7 h 372"/>
                  <a:gd name="T56" fmla="*/ 94 w 227"/>
                  <a:gd name="T57" fmla="*/ 2 h 372"/>
                  <a:gd name="T58" fmla="*/ 103 w 227"/>
                  <a:gd name="T59" fmla="*/ 0 h 372"/>
                  <a:gd name="T60" fmla="*/ 111 w 227"/>
                  <a:gd name="T61" fmla="*/ 1 h 372"/>
                  <a:gd name="T62" fmla="*/ 119 w 227"/>
                  <a:gd name="T63" fmla="*/ 2 h 372"/>
                  <a:gd name="T64" fmla="*/ 125 w 227"/>
                  <a:gd name="T65" fmla="*/ 6 h 372"/>
                  <a:gd name="T66" fmla="*/ 127 w 227"/>
                  <a:gd name="T67" fmla="*/ 12 h 372"/>
                  <a:gd name="T68" fmla="*/ 126 w 227"/>
                  <a:gd name="T69" fmla="*/ 16 h 372"/>
                  <a:gd name="T70" fmla="*/ 125 w 227"/>
                  <a:gd name="T71" fmla="*/ 22 h 372"/>
                  <a:gd name="T72" fmla="*/ 98 w 227"/>
                  <a:gd name="T73" fmla="*/ 130 h 372"/>
                  <a:gd name="T74" fmla="*/ 68 w 227"/>
                  <a:gd name="T75" fmla="*/ 243 h 372"/>
                  <a:gd name="T76" fmla="*/ 98 w 227"/>
                  <a:gd name="T77" fmla="*/ 210 h 372"/>
                  <a:gd name="T78" fmla="*/ 130 w 227"/>
                  <a:gd name="T79" fmla="*/ 184 h 372"/>
                  <a:gd name="T80" fmla="*/ 165 w 227"/>
                  <a:gd name="T81" fmla="*/ 168 h 372"/>
                  <a:gd name="T82" fmla="*/ 201 w 227"/>
                  <a:gd name="T83" fmla="*/ 162 h 372"/>
                  <a:gd name="T84" fmla="*/ 220 w 227"/>
                  <a:gd name="T85" fmla="*/ 169 h 372"/>
                  <a:gd name="T86" fmla="*/ 227 w 227"/>
                  <a:gd name="T87" fmla="*/ 189 h 372"/>
                  <a:gd name="T88" fmla="*/ 225 w 227"/>
                  <a:gd name="T89" fmla="*/ 200 h 372"/>
                  <a:gd name="T90" fmla="*/ 219 w 227"/>
                  <a:gd name="T91" fmla="*/ 221 h 372"/>
                  <a:gd name="T92" fmla="*/ 211 w 227"/>
                  <a:gd name="T93" fmla="*/ 242 h 372"/>
                  <a:gd name="T94" fmla="*/ 204 w 227"/>
                  <a:gd name="T95" fmla="*/ 264 h 372"/>
                  <a:gd name="T96" fmla="*/ 197 w 227"/>
                  <a:gd name="T97" fmla="*/ 287 h 372"/>
                  <a:gd name="T98" fmla="*/ 192 w 227"/>
                  <a:gd name="T99" fmla="*/ 315 h 372"/>
                  <a:gd name="T100" fmla="*/ 190 w 227"/>
                  <a:gd name="T101" fmla="*/ 337 h 372"/>
                  <a:gd name="T102" fmla="*/ 188 w 227"/>
                  <a:gd name="T103" fmla="*/ 350 h 372"/>
                  <a:gd name="T104" fmla="*/ 183 w 227"/>
                  <a:gd name="T105" fmla="*/ 361 h 372"/>
                  <a:gd name="T106" fmla="*/ 175 w 227"/>
                  <a:gd name="T107" fmla="*/ 369 h 372"/>
                  <a:gd name="T108" fmla="*/ 164 w 227"/>
                  <a:gd name="T109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7" h="372">
                    <a:moveTo>
                      <a:pt x="164" y="372"/>
                    </a:moveTo>
                    <a:cubicBezTo>
                      <a:pt x="154" y="372"/>
                      <a:pt x="147" y="370"/>
                      <a:pt x="143" y="366"/>
                    </a:cubicBezTo>
                    <a:cubicBezTo>
                      <a:pt x="140" y="361"/>
                      <a:pt x="138" y="355"/>
                      <a:pt x="138" y="348"/>
                    </a:cubicBezTo>
                    <a:cubicBezTo>
                      <a:pt x="138" y="344"/>
                      <a:pt x="138" y="340"/>
                      <a:pt x="139" y="335"/>
                    </a:cubicBezTo>
                    <a:cubicBezTo>
                      <a:pt x="140" y="331"/>
                      <a:pt x="141" y="326"/>
                      <a:pt x="142" y="321"/>
                    </a:cubicBezTo>
                    <a:cubicBezTo>
                      <a:pt x="144" y="313"/>
                      <a:pt x="147" y="304"/>
                      <a:pt x="150" y="296"/>
                    </a:cubicBezTo>
                    <a:cubicBezTo>
                      <a:pt x="152" y="288"/>
                      <a:pt x="155" y="279"/>
                      <a:pt x="158" y="271"/>
                    </a:cubicBezTo>
                    <a:cubicBezTo>
                      <a:pt x="161" y="262"/>
                      <a:pt x="163" y="254"/>
                      <a:pt x="166" y="245"/>
                    </a:cubicBezTo>
                    <a:cubicBezTo>
                      <a:pt x="169" y="237"/>
                      <a:pt x="171" y="228"/>
                      <a:pt x="173" y="220"/>
                    </a:cubicBezTo>
                    <a:cubicBezTo>
                      <a:pt x="173" y="219"/>
                      <a:pt x="173" y="218"/>
                      <a:pt x="173" y="217"/>
                    </a:cubicBezTo>
                    <a:cubicBezTo>
                      <a:pt x="173" y="214"/>
                      <a:pt x="173" y="213"/>
                      <a:pt x="172" y="211"/>
                    </a:cubicBezTo>
                    <a:cubicBezTo>
                      <a:pt x="170" y="210"/>
                      <a:pt x="169" y="210"/>
                      <a:pt x="167" y="210"/>
                    </a:cubicBezTo>
                    <a:cubicBezTo>
                      <a:pt x="163" y="210"/>
                      <a:pt x="159" y="210"/>
                      <a:pt x="155" y="212"/>
                    </a:cubicBezTo>
                    <a:cubicBezTo>
                      <a:pt x="151" y="213"/>
                      <a:pt x="148" y="215"/>
                      <a:pt x="145" y="216"/>
                    </a:cubicBezTo>
                    <a:cubicBezTo>
                      <a:pt x="135" y="224"/>
                      <a:pt x="125" y="231"/>
                      <a:pt x="117" y="238"/>
                    </a:cubicBezTo>
                    <a:cubicBezTo>
                      <a:pt x="109" y="245"/>
                      <a:pt x="102" y="252"/>
                      <a:pt x="95" y="259"/>
                    </a:cubicBezTo>
                    <a:cubicBezTo>
                      <a:pt x="89" y="267"/>
                      <a:pt x="82" y="275"/>
                      <a:pt x="76" y="284"/>
                    </a:cubicBezTo>
                    <a:cubicBezTo>
                      <a:pt x="71" y="292"/>
                      <a:pt x="64" y="302"/>
                      <a:pt x="58" y="312"/>
                    </a:cubicBezTo>
                    <a:cubicBezTo>
                      <a:pt x="52" y="322"/>
                      <a:pt x="48" y="331"/>
                      <a:pt x="45" y="338"/>
                    </a:cubicBezTo>
                    <a:cubicBezTo>
                      <a:pt x="43" y="346"/>
                      <a:pt x="40" y="351"/>
                      <a:pt x="38" y="356"/>
                    </a:cubicBezTo>
                    <a:cubicBezTo>
                      <a:pt x="36" y="360"/>
                      <a:pt x="33" y="363"/>
                      <a:pt x="30" y="365"/>
                    </a:cubicBezTo>
                    <a:cubicBezTo>
                      <a:pt x="27" y="367"/>
                      <a:pt x="23" y="368"/>
                      <a:pt x="17" y="368"/>
                    </a:cubicBezTo>
                    <a:cubicBezTo>
                      <a:pt x="11" y="368"/>
                      <a:pt x="7" y="367"/>
                      <a:pt x="4" y="363"/>
                    </a:cubicBezTo>
                    <a:cubicBezTo>
                      <a:pt x="1" y="359"/>
                      <a:pt x="0" y="355"/>
                      <a:pt x="0" y="349"/>
                    </a:cubicBezTo>
                    <a:cubicBezTo>
                      <a:pt x="0" y="344"/>
                      <a:pt x="1" y="339"/>
                      <a:pt x="2" y="333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7"/>
                      <a:pt x="82" y="15"/>
                      <a:pt x="83" y="13"/>
                    </a:cubicBezTo>
                    <a:cubicBezTo>
                      <a:pt x="84" y="11"/>
                      <a:pt x="86" y="9"/>
                      <a:pt x="88" y="7"/>
                    </a:cubicBezTo>
                    <a:cubicBezTo>
                      <a:pt x="89" y="5"/>
                      <a:pt x="92" y="3"/>
                      <a:pt x="94" y="2"/>
                    </a:cubicBezTo>
                    <a:cubicBezTo>
                      <a:pt x="97" y="1"/>
                      <a:pt x="100" y="0"/>
                      <a:pt x="103" y="0"/>
                    </a:cubicBezTo>
                    <a:cubicBezTo>
                      <a:pt x="106" y="0"/>
                      <a:pt x="108" y="0"/>
                      <a:pt x="111" y="1"/>
                    </a:cubicBezTo>
                    <a:cubicBezTo>
                      <a:pt x="114" y="1"/>
                      <a:pt x="117" y="1"/>
                      <a:pt x="119" y="2"/>
                    </a:cubicBezTo>
                    <a:cubicBezTo>
                      <a:pt x="121" y="3"/>
                      <a:pt x="123" y="4"/>
                      <a:pt x="125" y="6"/>
                    </a:cubicBezTo>
                    <a:cubicBezTo>
                      <a:pt x="126" y="7"/>
                      <a:pt x="127" y="9"/>
                      <a:pt x="127" y="12"/>
                    </a:cubicBezTo>
                    <a:cubicBezTo>
                      <a:pt x="127" y="12"/>
                      <a:pt x="127" y="14"/>
                      <a:pt x="126" y="16"/>
                    </a:cubicBezTo>
                    <a:cubicBezTo>
                      <a:pt x="126" y="18"/>
                      <a:pt x="126" y="20"/>
                      <a:pt x="125" y="22"/>
                    </a:cubicBezTo>
                    <a:cubicBezTo>
                      <a:pt x="117" y="57"/>
                      <a:pt x="107" y="93"/>
                      <a:pt x="98" y="130"/>
                    </a:cubicBezTo>
                    <a:cubicBezTo>
                      <a:pt x="88" y="167"/>
                      <a:pt x="78" y="205"/>
                      <a:pt x="68" y="243"/>
                    </a:cubicBezTo>
                    <a:cubicBezTo>
                      <a:pt x="78" y="231"/>
                      <a:pt x="88" y="220"/>
                      <a:pt x="98" y="210"/>
                    </a:cubicBezTo>
                    <a:cubicBezTo>
                      <a:pt x="109" y="200"/>
                      <a:pt x="119" y="191"/>
                      <a:pt x="130" y="184"/>
                    </a:cubicBezTo>
                    <a:cubicBezTo>
                      <a:pt x="141" y="177"/>
                      <a:pt x="153" y="172"/>
                      <a:pt x="165" y="168"/>
                    </a:cubicBezTo>
                    <a:cubicBezTo>
                      <a:pt x="176" y="164"/>
                      <a:pt x="189" y="162"/>
                      <a:pt x="201" y="162"/>
                    </a:cubicBezTo>
                    <a:cubicBezTo>
                      <a:pt x="209" y="162"/>
                      <a:pt x="216" y="164"/>
                      <a:pt x="220" y="169"/>
                    </a:cubicBezTo>
                    <a:cubicBezTo>
                      <a:pt x="224" y="174"/>
                      <a:pt x="227" y="181"/>
                      <a:pt x="227" y="189"/>
                    </a:cubicBezTo>
                    <a:cubicBezTo>
                      <a:pt x="227" y="193"/>
                      <a:pt x="226" y="196"/>
                      <a:pt x="225" y="200"/>
                    </a:cubicBezTo>
                    <a:cubicBezTo>
                      <a:pt x="223" y="207"/>
                      <a:pt x="221" y="214"/>
                      <a:pt x="219" y="221"/>
                    </a:cubicBezTo>
                    <a:cubicBezTo>
                      <a:pt x="216" y="228"/>
                      <a:pt x="214" y="235"/>
                      <a:pt x="211" y="242"/>
                    </a:cubicBezTo>
                    <a:cubicBezTo>
                      <a:pt x="209" y="249"/>
                      <a:pt x="206" y="257"/>
                      <a:pt x="204" y="264"/>
                    </a:cubicBezTo>
                    <a:cubicBezTo>
                      <a:pt x="201" y="271"/>
                      <a:pt x="199" y="279"/>
                      <a:pt x="197" y="287"/>
                    </a:cubicBezTo>
                    <a:cubicBezTo>
                      <a:pt x="195" y="297"/>
                      <a:pt x="193" y="306"/>
                      <a:pt x="192" y="315"/>
                    </a:cubicBezTo>
                    <a:cubicBezTo>
                      <a:pt x="191" y="324"/>
                      <a:pt x="190" y="331"/>
                      <a:pt x="190" y="337"/>
                    </a:cubicBezTo>
                    <a:cubicBezTo>
                      <a:pt x="190" y="341"/>
                      <a:pt x="189" y="346"/>
                      <a:pt x="188" y="350"/>
                    </a:cubicBezTo>
                    <a:cubicBezTo>
                      <a:pt x="187" y="354"/>
                      <a:pt x="185" y="358"/>
                      <a:pt x="183" y="361"/>
                    </a:cubicBezTo>
                    <a:cubicBezTo>
                      <a:pt x="181" y="364"/>
                      <a:pt x="178" y="367"/>
                      <a:pt x="175" y="369"/>
                    </a:cubicBezTo>
                    <a:cubicBezTo>
                      <a:pt x="172" y="371"/>
                      <a:pt x="168" y="372"/>
                      <a:pt x="164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4979988" y="3668713"/>
                <a:ext cx="2109788" cy="679450"/>
              </a:xfrm>
              <a:custGeom>
                <a:avLst/>
                <a:gdLst>
                  <a:gd name="T0" fmla="*/ 7 w 773"/>
                  <a:gd name="T1" fmla="*/ 239 h 249"/>
                  <a:gd name="T2" fmla="*/ 62 w 773"/>
                  <a:gd name="T3" fmla="*/ 201 h 249"/>
                  <a:gd name="T4" fmla="*/ 106 w 773"/>
                  <a:gd name="T5" fmla="*/ 174 h 249"/>
                  <a:gd name="T6" fmla="*/ 161 w 773"/>
                  <a:gd name="T7" fmla="*/ 144 h 249"/>
                  <a:gd name="T8" fmla="*/ 258 w 773"/>
                  <a:gd name="T9" fmla="*/ 98 h 249"/>
                  <a:gd name="T10" fmla="*/ 311 w 773"/>
                  <a:gd name="T11" fmla="*/ 77 h 249"/>
                  <a:gd name="T12" fmla="*/ 365 w 773"/>
                  <a:gd name="T13" fmla="*/ 58 h 249"/>
                  <a:gd name="T14" fmla="*/ 439 w 773"/>
                  <a:gd name="T15" fmla="*/ 34 h 249"/>
                  <a:gd name="T16" fmla="*/ 475 w 773"/>
                  <a:gd name="T17" fmla="*/ 24 h 249"/>
                  <a:gd name="T18" fmla="*/ 529 w 773"/>
                  <a:gd name="T19" fmla="*/ 12 h 249"/>
                  <a:gd name="T20" fmla="*/ 581 w 773"/>
                  <a:gd name="T21" fmla="*/ 5 h 249"/>
                  <a:gd name="T22" fmla="*/ 613 w 773"/>
                  <a:gd name="T23" fmla="*/ 2 h 249"/>
                  <a:gd name="T24" fmla="*/ 671 w 773"/>
                  <a:gd name="T25" fmla="*/ 1 h 249"/>
                  <a:gd name="T26" fmla="*/ 697 w 773"/>
                  <a:gd name="T27" fmla="*/ 1 h 249"/>
                  <a:gd name="T28" fmla="*/ 764 w 773"/>
                  <a:gd name="T29" fmla="*/ 7 h 249"/>
                  <a:gd name="T30" fmla="*/ 773 w 773"/>
                  <a:gd name="T31" fmla="*/ 14 h 249"/>
                  <a:gd name="T32" fmla="*/ 739 w 773"/>
                  <a:gd name="T33" fmla="*/ 23 h 249"/>
                  <a:gd name="T34" fmla="*/ 687 w 773"/>
                  <a:gd name="T35" fmla="*/ 34 h 249"/>
                  <a:gd name="T36" fmla="*/ 648 w 773"/>
                  <a:gd name="T37" fmla="*/ 43 h 249"/>
                  <a:gd name="T38" fmla="*/ 604 w 773"/>
                  <a:gd name="T39" fmla="*/ 51 h 249"/>
                  <a:gd name="T40" fmla="*/ 556 w 773"/>
                  <a:gd name="T41" fmla="*/ 62 h 249"/>
                  <a:gd name="T42" fmla="*/ 522 w 773"/>
                  <a:gd name="T43" fmla="*/ 69 h 249"/>
                  <a:gd name="T44" fmla="*/ 414 w 773"/>
                  <a:gd name="T45" fmla="*/ 89 h 249"/>
                  <a:gd name="T46" fmla="*/ 386 w 773"/>
                  <a:gd name="T47" fmla="*/ 95 h 249"/>
                  <a:gd name="T48" fmla="*/ 341 w 773"/>
                  <a:gd name="T49" fmla="*/ 108 h 249"/>
                  <a:gd name="T50" fmla="*/ 305 w 773"/>
                  <a:gd name="T51" fmla="*/ 119 h 249"/>
                  <a:gd name="T52" fmla="*/ 235 w 773"/>
                  <a:gd name="T53" fmla="*/ 142 h 249"/>
                  <a:gd name="T54" fmla="*/ 142 w 773"/>
                  <a:gd name="T55" fmla="*/ 178 h 249"/>
                  <a:gd name="T56" fmla="*/ 90 w 773"/>
                  <a:gd name="T57" fmla="*/ 202 h 249"/>
                  <a:gd name="T58" fmla="*/ 49 w 773"/>
                  <a:gd name="T59" fmla="*/ 223 h 249"/>
                  <a:gd name="T60" fmla="*/ 10 w 773"/>
                  <a:gd name="T61" fmla="*/ 245 h 249"/>
                  <a:gd name="T62" fmla="*/ 0 w 773"/>
                  <a:gd name="T63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3" h="249">
                    <a:moveTo>
                      <a:pt x="0" y="245"/>
                    </a:moveTo>
                    <a:cubicBezTo>
                      <a:pt x="0" y="245"/>
                      <a:pt x="2" y="243"/>
                      <a:pt x="7" y="239"/>
                    </a:cubicBezTo>
                    <a:cubicBezTo>
                      <a:pt x="12" y="236"/>
                      <a:pt x="19" y="230"/>
                      <a:pt x="28" y="224"/>
                    </a:cubicBezTo>
                    <a:cubicBezTo>
                      <a:pt x="37" y="218"/>
                      <a:pt x="48" y="209"/>
                      <a:pt x="62" y="201"/>
                    </a:cubicBezTo>
                    <a:cubicBezTo>
                      <a:pt x="68" y="197"/>
                      <a:pt x="75" y="192"/>
                      <a:pt x="83" y="188"/>
                    </a:cubicBezTo>
                    <a:cubicBezTo>
                      <a:pt x="90" y="183"/>
                      <a:pt x="98" y="179"/>
                      <a:pt x="106" y="174"/>
                    </a:cubicBezTo>
                    <a:cubicBezTo>
                      <a:pt x="115" y="169"/>
                      <a:pt x="124" y="164"/>
                      <a:pt x="133" y="159"/>
                    </a:cubicBezTo>
                    <a:cubicBezTo>
                      <a:pt x="142" y="154"/>
                      <a:pt x="151" y="149"/>
                      <a:pt x="161" y="144"/>
                    </a:cubicBezTo>
                    <a:cubicBezTo>
                      <a:pt x="181" y="134"/>
                      <a:pt x="202" y="123"/>
                      <a:pt x="224" y="113"/>
                    </a:cubicBezTo>
                    <a:cubicBezTo>
                      <a:pt x="235" y="109"/>
                      <a:pt x="246" y="103"/>
                      <a:pt x="258" y="98"/>
                    </a:cubicBezTo>
                    <a:cubicBezTo>
                      <a:pt x="269" y="94"/>
                      <a:pt x="281" y="89"/>
                      <a:pt x="293" y="84"/>
                    </a:cubicBezTo>
                    <a:cubicBezTo>
                      <a:pt x="299" y="82"/>
                      <a:pt x="305" y="80"/>
                      <a:pt x="311" y="77"/>
                    </a:cubicBezTo>
                    <a:cubicBezTo>
                      <a:pt x="317" y="75"/>
                      <a:pt x="323" y="73"/>
                      <a:pt x="329" y="71"/>
                    </a:cubicBezTo>
                    <a:cubicBezTo>
                      <a:pt x="341" y="67"/>
                      <a:pt x="353" y="62"/>
                      <a:pt x="365" y="58"/>
                    </a:cubicBezTo>
                    <a:cubicBezTo>
                      <a:pt x="377" y="53"/>
                      <a:pt x="390" y="50"/>
                      <a:pt x="402" y="46"/>
                    </a:cubicBezTo>
                    <a:cubicBezTo>
                      <a:pt x="414" y="42"/>
                      <a:pt x="427" y="38"/>
                      <a:pt x="439" y="34"/>
                    </a:cubicBezTo>
                    <a:cubicBezTo>
                      <a:pt x="445" y="32"/>
                      <a:pt x="451" y="31"/>
                      <a:pt x="457" y="29"/>
                    </a:cubicBezTo>
                    <a:cubicBezTo>
                      <a:pt x="463" y="27"/>
                      <a:pt x="469" y="26"/>
                      <a:pt x="475" y="24"/>
                    </a:cubicBezTo>
                    <a:cubicBezTo>
                      <a:pt x="488" y="21"/>
                      <a:pt x="500" y="18"/>
                      <a:pt x="511" y="15"/>
                    </a:cubicBezTo>
                    <a:cubicBezTo>
                      <a:pt x="517" y="14"/>
                      <a:pt x="523" y="13"/>
                      <a:pt x="529" y="12"/>
                    </a:cubicBezTo>
                    <a:cubicBezTo>
                      <a:pt x="535" y="11"/>
                      <a:pt x="541" y="10"/>
                      <a:pt x="547" y="9"/>
                    </a:cubicBezTo>
                    <a:cubicBezTo>
                      <a:pt x="558" y="8"/>
                      <a:pt x="570" y="6"/>
                      <a:pt x="581" y="5"/>
                    </a:cubicBezTo>
                    <a:cubicBezTo>
                      <a:pt x="586" y="4"/>
                      <a:pt x="592" y="4"/>
                      <a:pt x="597" y="3"/>
                    </a:cubicBezTo>
                    <a:cubicBezTo>
                      <a:pt x="603" y="3"/>
                      <a:pt x="608" y="3"/>
                      <a:pt x="613" y="2"/>
                    </a:cubicBezTo>
                    <a:cubicBezTo>
                      <a:pt x="624" y="2"/>
                      <a:pt x="634" y="1"/>
                      <a:pt x="643" y="1"/>
                    </a:cubicBezTo>
                    <a:cubicBezTo>
                      <a:pt x="653" y="1"/>
                      <a:pt x="663" y="1"/>
                      <a:pt x="671" y="1"/>
                    </a:cubicBezTo>
                    <a:cubicBezTo>
                      <a:pt x="676" y="1"/>
                      <a:pt x="680" y="0"/>
                      <a:pt x="684" y="0"/>
                    </a:cubicBezTo>
                    <a:cubicBezTo>
                      <a:pt x="689" y="1"/>
                      <a:pt x="693" y="1"/>
                      <a:pt x="697" y="1"/>
                    </a:cubicBezTo>
                    <a:cubicBezTo>
                      <a:pt x="712" y="2"/>
                      <a:pt x="726" y="3"/>
                      <a:pt x="738" y="4"/>
                    </a:cubicBezTo>
                    <a:cubicBezTo>
                      <a:pt x="749" y="5"/>
                      <a:pt x="758" y="6"/>
                      <a:pt x="764" y="7"/>
                    </a:cubicBezTo>
                    <a:cubicBezTo>
                      <a:pt x="770" y="8"/>
                      <a:pt x="773" y="9"/>
                      <a:pt x="773" y="9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3" y="14"/>
                      <a:pt x="770" y="15"/>
                      <a:pt x="764" y="16"/>
                    </a:cubicBezTo>
                    <a:cubicBezTo>
                      <a:pt x="758" y="18"/>
                      <a:pt x="750" y="20"/>
                      <a:pt x="739" y="23"/>
                    </a:cubicBezTo>
                    <a:cubicBezTo>
                      <a:pt x="728" y="26"/>
                      <a:pt x="714" y="29"/>
                      <a:pt x="699" y="31"/>
                    </a:cubicBezTo>
                    <a:cubicBezTo>
                      <a:pt x="695" y="32"/>
                      <a:pt x="691" y="33"/>
                      <a:pt x="687" y="34"/>
                    </a:cubicBezTo>
                    <a:cubicBezTo>
                      <a:pt x="683" y="35"/>
                      <a:pt x="679" y="36"/>
                      <a:pt x="675" y="37"/>
                    </a:cubicBezTo>
                    <a:cubicBezTo>
                      <a:pt x="667" y="39"/>
                      <a:pt x="658" y="41"/>
                      <a:pt x="648" y="43"/>
                    </a:cubicBezTo>
                    <a:cubicBezTo>
                      <a:pt x="639" y="45"/>
                      <a:pt x="629" y="46"/>
                      <a:pt x="619" y="48"/>
                    </a:cubicBezTo>
                    <a:cubicBezTo>
                      <a:pt x="614" y="49"/>
                      <a:pt x="609" y="50"/>
                      <a:pt x="604" y="51"/>
                    </a:cubicBezTo>
                    <a:cubicBezTo>
                      <a:pt x="599" y="53"/>
                      <a:pt x="594" y="54"/>
                      <a:pt x="589" y="55"/>
                    </a:cubicBezTo>
                    <a:cubicBezTo>
                      <a:pt x="578" y="57"/>
                      <a:pt x="567" y="60"/>
                      <a:pt x="556" y="62"/>
                    </a:cubicBezTo>
                    <a:cubicBezTo>
                      <a:pt x="550" y="63"/>
                      <a:pt x="545" y="64"/>
                      <a:pt x="539" y="65"/>
                    </a:cubicBezTo>
                    <a:cubicBezTo>
                      <a:pt x="533" y="66"/>
                      <a:pt x="528" y="67"/>
                      <a:pt x="522" y="69"/>
                    </a:cubicBezTo>
                    <a:cubicBezTo>
                      <a:pt x="499" y="74"/>
                      <a:pt x="475" y="77"/>
                      <a:pt x="450" y="82"/>
                    </a:cubicBezTo>
                    <a:cubicBezTo>
                      <a:pt x="438" y="84"/>
                      <a:pt x="426" y="87"/>
                      <a:pt x="414" y="89"/>
                    </a:cubicBezTo>
                    <a:cubicBezTo>
                      <a:pt x="408" y="91"/>
                      <a:pt x="402" y="92"/>
                      <a:pt x="395" y="93"/>
                    </a:cubicBezTo>
                    <a:cubicBezTo>
                      <a:pt x="392" y="94"/>
                      <a:pt x="389" y="95"/>
                      <a:pt x="386" y="95"/>
                    </a:cubicBezTo>
                    <a:cubicBezTo>
                      <a:pt x="377" y="98"/>
                      <a:pt x="377" y="98"/>
                      <a:pt x="377" y="98"/>
                    </a:cubicBezTo>
                    <a:cubicBezTo>
                      <a:pt x="365" y="101"/>
                      <a:pt x="353" y="105"/>
                      <a:pt x="341" y="108"/>
                    </a:cubicBezTo>
                    <a:cubicBezTo>
                      <a:pt x="335" y="110"/>
                      <a:pt x="329" y="111"/>
                      <a:pt x="323" y="113"/>
                    </a:cubicBezTo>
                    <a:cubicBezTo>
                      <a:pt x="317" y="115"/>
                      <a:pt x="311" y="117"/>
                      <a:pt x="305" y="119"/>
                    </a:cubicBezTo>
                    <a:cubicBezTo>
                      <a:pt x="293" y="122"/>
                      <a:pt x="281" y="126"/>
                      <a:pt x="270" y="130"/>
                    </a:cubicBezTo>
                    <a:cubicBezTo>
                      <a:pt x="258" y="134"/>
                      <a:pt x="247" y="138"/>
                      <a:pt x="235" y="142"/>
                    </a:cubicBezTo>
                    <a:cubicBezTo>
                      <a:pt x="213" y="149"/>
                      <a:pt x="192" y="158"/>
                      <a:pt x="171" y="166"/>
                    </a:cubicBezTo>
                    <a:cubicBezTo>
                      <a:pt x="161" y="170"/>
                      <a:pt x="152" y="174"/>
                      <a:pt x="142" y="178"/>
                    </a:cubicBezTo>
                    <a:cubicBezTo>
                      <a:pt x="133" y="183"/>
                      <a:pt x="124" y="186"/>
                      <a:pt x="115" y="190"/>
                    </a:cubicBezTo>
                    <a:cubicBezTo>
                      <a:pt x="106" y="194"/>
                      <a:pt x="98" y="198"/>
                      <a:pt x="90" y="202"/>
                    </a:cubicBezTo>
                    <a:cubicBezTo>
                      <a:pt x="82" y="206"/>
                      <a:pt x="75" y="210"/>
                      <a:pt x="68" y="213"/>
                    </a:cubicBezTo>
                    <a:cubicBezTo>
                      <a:pt x="61" y="216"/>
                      <a:pt x="55" y="220"/>
                      <a:pt x="49" y="223"/>
                    </a:cubicBezTo>
                    <a:cubicBezTo>
                      <a:pt x="43" y="226"/>
                      <a:pt x="38" y="229"/>
                      <a:pt x="33" y="232"/>
                    </a:cubicBezTo>
                    <a:cubicBezTo>
                      <a:pt x="23" y="237"/>
                      <a:pt x="15" y="241"/>
                      <a:pt x="10" y="245"/>
                    </a:cubicBezTo>
                    <a:cubicBezTo>
                      <a:pt x="5" y="248"/>
                      <a:pt x="3" y="249"/>
                      <a:pt x="3" y="249"/>
                    </a:cubicBezTo>
                    <a:lnTo>
                      <a:pt x="0" y="2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srgbClr val="FF3B3B"/>
                  </a:solidFill>
                  <a:latin typeface="Calibri"/>
                </a:endParaRPr>
              </a:p>
            </p:txBody>
          </p:sp>
        </p:grpSp>
        <p:sp>
          <p:nvSpPr>
            <p:cNvPr id="40" name="Flowchart: Delay 39"/>
            <p:cNvSpPr/>
            <p:nvPr/>
          </p:nvSpPr>
          <p:spPr>
            <a:xfrm rot="5400000">
              <a:off x="510025" y="-9406"/>
              <a:ext cx="232012" cy="250824"/>
            </a:xfrm>
            <a:prstGeom prst="flowChartDela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" name="Flowchart: Delay 40"/>
            <p:cNvSpPr/>
            <p:nvPr/>
          </p:nvSpPr>
          <p:spPr>
            <a:xfrm rot="5400000">
              <a:off x="760849" y="-9406"/>
              <a:ext cx="232012" cy="250824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" name="Flowchart: Delay 41"/>
            <p:cNvSpPr/>
            <p:nvPr/>
          </p:nvSpPr>
          <p:spPr>
            <a:xfrm rot="5400000">
              <a:off x="1011673" y="-9406"/>
              <a:ext cx="232012" cy="250824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" name="Flowchart: Delay 42"/>
            <p:cNvSpPr/>
            <p:nvPr/>
          </p:nvSpPr>
          <p:spPr>
            <a:xfrm rot="5400000">
              <a:off x="1262497" y="-9406"/>
              <a:ext cx="232012" cy="250824"/>
            </a:xfrm>
            <a:prstGeom prst="flowChartDelay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" name="Flowchart: Delay 43"/>
            <p:cNvSpPr/>
            <p:nvPr/>
          </p:nvSpPr>
          <p:spPr>
            <a:xfrm rot="5400000">
              <a:off x="1513321" y="-9406"/>
              <a:ext cx="232012" cy="250824"/>
            </a:xfrm>
            <a:prstGeom prst="flowChartDelay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51" name="Flowchart: Delay 50"/>
          <p:cNvSpPr/>
          <p:nvPr/>
        </p:nvSpPr>
        <p:spPr>
          <a:xfrm rot="16200000">
            <a:off x="8575984" y="4931084"/>
            <a:ext cx="174009" cy="250824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474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101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042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id-ID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78656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id-ID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8650" y="952500"/>
            <a:ext cx="7886700" cy="273843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519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EF440-3718-4937-BE86-1EBDEFF1FD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2AE45-3972-4FAB-ABA7-B656A41090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6328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lowchart: Delay 124"/>
          <p:cNvSpPr/>
          <p:nvPr/>
        </p:nvSpPr>
        <p:spPr>
          <a:xfrm rot="10800000">
            <a:off x="8715544" y="383066"/>
            <a:ext cx="428456" cy="347397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298268" y="423935"/>
            <a:ext cx="1360616" cy="242533"/>
            <a:chOff x="1588" y="26986"/>
            <a:chExt cx="3894137" cy="925516"/>
          </a:xfrm>
          <a:solidFill>
            <a:schemeClr val="accent1"/>
          </a:solidFill>
        </p:grpSpPr>
        <p:sp>
          <p:nvSpPr>
            <p:cNvPr id="127" name="Freeform 5"/>
            <p:cNvSpPr>
              <a:spLocks noEditPoints="1"/>
            </p:cNvSpPr>
            <p:nvPr/>
          </p:nvSpPr>
          <p:spPr bwMode="auto">
            <a:xfrm>
              <a:off x="1588" y="26986"/>
              <a:ext cx="865192" cy="860427"/>
            </a:xfrm>
            <a:custGeom>
              <a:avLst/>
              <a:gdLst>
                <a:gd name="T0" fmla="*/ 140 w 317"/>
                <a:gd name="T1" fmla="*/ 199 h 313"/>
                <a:gd name="T2" fmla="*/ 132 w 317"/>
                <a:gd name="T3" fmla="*/ 191 h 313"/>
                <a:gd name="T4" fmla="*/ 97 w 317"/>
                <a:gd name="T5" fmla="*/ 156 h 313"/>
                <a:gd name="T6" fmla="*/ 110 w 317"/>
                <a:gd name="T7" fmla="*/ 144 h 313"/>
                <a:gd name="T8" fmla="*/ 141 w 317"/>
                <a:gd name="T9" fmla="*/ 113 h 313"/>
                <a:gd name="T10" fmla="*/ 176 w 317"/>
                <a:gd name="T11" fmla="*/ 113 h 313"/>
                <a:gd name="T12" fmla="*/ 207 w 317"/>
                <a:gd name="T13" fmla="*/ 144 h 313"/>
                <a:gd name="T14" fmla="*/ 220 w 317"/>
                <a:gd name="T15" fmla="*/ 156 h 313"/>
                <a:gd name="T16" fmla="*/ 205 w 317"/>
                <a:gd name="T17" fmla="*/ 170 h 313"/>
                <a:gd name="T18" fmla="*/ 199 w 317"/>
                <a:gd name="T19" fmla="*/ 176 h 313"/>
                <a:gd name="T20" fmla="*/ 168 w 317"/>
                <a:gd name="T21" fmla="*/ 207 h 313"/>
                <a:gd name="T22" fmla="*/ 158 w 317"/>
                <a:gd name="T23" fmla="*/ 0 h 313"/>
                <a:gd name="T24" fmla="*/ 114 w 317"/>
                <a:gd name="T25" fmla="*/ 51 h 313"/>
                <a:gd name="T26" fmla="*/ 77 w 317"/>
                <a:gd name="T27" fmla="*/ 33 h 313"/>
                <a:gd name="T28" fmla="*/ 47 w 317"/>
                <a:gd name="T29" fmla="*/ 46 h 313"/>
                <a:gd name="T30" fmla="*/ 47 w 317"/>
                <a:gd name="T31" fmla="*/ 106 h 313"/>
                <a:gd name="T32" fmla="*/ 44 w 317"/>
                <a:gd name="T33" fmla="*/ 113 h 313"/>
                <a:gd name="T34" fmla="*/ 13 w 317"/>
                <a:gd name="T35" fmla="*/ 186 h 313"/>
                <a:gd name="T36" fmla="*/ 54 w 317"/>
                <a:gd name="T37" fmla="*/ 199 h 313"/>
                <a:gd name="T38" fmla="*/ 33 w 317"/>
                <a:gd name="T39" fmla="*/ 237 h 313"/>
                <a:gd name="T40" fmla="*/ 72 w 317"/>
                <a:gd name="T41" fmla="*/ 280 h 313"/>
                <a:gd name="T42" fmla="*/ 107 w 317"/>
                <a:gd name="T43" fmla="*/ 267 h 313"/>
                <a:gd name="T44" fmla="*/ 114 w 317"/>
                <a:gd name="T45" fmla="*/ 270 h 313"/>
                <a:gd name="T46" fmla="*/ 158 w 317"/>
                <a:gd name="T47" fmla="*/ 313 h 313"/>
                <a:gd name="T48" fmla="*/ 201 w 317"/>
                <a:gd name="T49" fmla="*/ 259 h 313"/>
                <a:gd name="T50" fmla="*/ 240 w 317"/>
                <a:gd name="T51" fmla="*/ 280 h 313"/>
                <a:gd name="T52" fmla="*/ 270 w 317"/>
                <a:gd name="T53" fmla="*/ 267 h 313"/>
                <a:gd name="T54" fmla="*/ 270 w 317"/>
                <a:gd name="T55" fmla="*/ 206 h 313"/>
                <a:gd name="T56" fmla="*/ 273 w 317"/>
                <a:gd name="T57" fmla="*/ 199 h 313"/>
                <a:gd name="T58" fmla="*/ 273 w 317"/>
                <a:gd name="T59" fmla="*/ 113 h 313"/>
                <a:gd name="T60" fmla="*/ 270 w 317"/>
                <a:gd name="T61" fmla="*/ 107 h 313"/>
                <a:gd name="T62" fmla="*/ 270 w 317"/>
                <a:gd name="T63" fmla="*/ 46 h 313"/>
                <a:gd name="T64" fmla="*/ 221 w 317"/>
                <a:gd name="T65" fmla="*/ 37 h 313"/>
                <a:gd name="T66" fmla="*/ 201 w 317"/>
                <a:gd name="T67" fmla="*/ 53 h 313"/>
                <a:gd name="T68" fmla="*/ 158 w 317"/>
                <a:gd name="T6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7" h="313">
                  <a:moveTo>
                    <a:pt x="159" y="217"/>
                  </a:moveTo>
                  <a:cubicBezTo>
                    <a:pt x="140" y="199"/>
                    <a:pt x="140" y="199"/>
                    <a:pt x="140" y="199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41" y="113"/>
                    <a:pt x="141" y="113"/>
                    <a:pt x="141" y="113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201" y="137"/>
                    <a:pt x="201" y="137"/>
                    <a:pt x="201" y="137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9" y="146"/>
                    <a:pt x="209" y="146"/>
                    <a:pt x="209" y="146"/>
                  </a:cubicBezTo>
                  <a:cubicBezTo>
                    <a:pt x="220" y="156"/>
                    <a:pt x="220" y="156"/>
                    <a:pt x="220" y="156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68" y="207"/>
                    <a:pt x="168" y="207"/>
                    <a:pt x="168" y="207"/>
                  </a:cubicBezTo>
                  <a:cubicBezTo>
                    <a:pt x="159" y="217"/>
                    <a:pt x="159" y="217"/>
                    <a:pt x="159" y="217"/>
                  </a:cubicBezTo>
                  <a:moveTo>
                    <a:pt x="158" y="0"/>
                  </a:moveTo>
                  <a:cubicBezTo>
                    <a:pt x="134" y="0"/>
                    <a:pt x="114" y="19"/>
                    <a:pt x="114" y="43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0" y="37"/>
                    <a:pt x="89" y="33"/>
                    <a:pt x="77" y="33"/>
                  </a:cubicBezTo>
                  <a:cubicBezTo>
                    <a:pt x="68" y="33"/>
                    <a:pt x="58" y="36"/>
                    <a:pt x="50" y="43"/>
                  </a:cubicBezTo>
                  <a:cubicBezTo>
                    <a:pt x="49" y="44"/>
                    <a:pt x="48" y="45"/>
                    <a:pt x="47" y="46"/>
                  </a:cubicBezTo>
                  <a:cubicBezTo>
                    <a:pt x="38" y="54"/>
                    <a:pt x="34" y="65"/>
                    <a:pt x="34" y="76"/>
                  </a:cubicBezTo>
                  <a:cubicBezTo>
                    <a:pt x="34" y="87"/>
                    <a:pt x="38" y="98"/>
                    <a:pt x="47" y="106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19" y="113"/>
                    <a:pt x="0" y="132"/>
                    <a:pt x="0" y="156"/>
                  </a:cubicBezTo>
                  <a:cubicBezTo>
                    <a:pt x="0" y="168"/>
                    <a:pt x="5" y="179"/>
                    <a:pt x="13" y="186"/>
                  </a:cubicBezTo>
                  <a:cubicBezTo>
                    <a:pt x="21" y="194"/>
                    <a:pt x="31" y="199"/>
                    <a:pt x="44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38" y="215"/>
                    <a:pt x="33" y="226"/>
                    <a:pt x="33" y="237"/>
                  </a:cubicBezTo>
                  <a:cubicBezTo>
                    <a:pt x="33" y="248"/>
                    <a:pt x="38" y="259"/>
                    <a:pt x="46" y="268"/>
                  </a:cubicBezTo>
                  <a:cubicBezTo>
                    <a:pt x="54" y="275"/>
                    <a:pt x="63" y="279"/>
                    <a:pt x="72" y="280"/>
                  </a:cubicBezTo>
                  <a:cubicBezTo>
                    <a:pt x="74" y="280"/>
                    <a:pt x="75" y="280"/>
                    <a:pt x="77" y="280"/>
                  </a:cubicBezTo>
                  <a:cubicBezTo>
                    <a:pt x="88" y="280"/>
                    <a:pt x="99" y="276"/>
                    <a:pt x="107" y="267"/>
                  </a:cubicBezTo>
                  <a:cubicBezTo>
                    <a:pt x="114" y="261"/>
                    <a:pt x="114" y="261"/>
                    <a:pt x="114" y="261"/>
                  </a:cubicBezTo>
                  <a:cubicBezTo>
                    <a:pt x="114" y="270"/>
                    <a:pt x="114" y="270"/>
                    <a:pt x="114" y="270"/>
                  </a:cubicBezTo>
                  <a:cubicBezTo>
                    <a:pt x="114" y="282"/>
                    <a:pt x="120" y="293"/>
                    <a:pt x="127" y="301"/>
                  </a:cubicBezTo>
                  <a:cubicBezTo>
                    <a:pt x="135" y="309"/>
                    <a:pt x="146" y="313"/>
                    <a:pt x="158" y="313"/>
                  </a:cubicBezTo>
                  <a:cubicBezTo>
                    <a:pt x="182" y="313"/>
                    <a:pt x="201" y="294"/>
                    <a:pt x="201" y="270"/>
                  </a:cubicBezTo>
                  <a:cubicBezTo>
                    <a:pt x="201" y="259"/>
                    <a:pt x="201" y="259"/>
                    <a:pt x="201" y="259"/>
                  </a:cubicBezTo>
                  <a:cubicBezTo>
                    <a:pt x="209" y="267"/>
                    <a:pt x="209" y="267"/>
                    <a:pt x="209" y="267"/>
                  </a:cubicBezTo>
                  <a:cubicBezTo>
                    <a:pt x="218" y="276"/>
                    <a:pt x="229" y="280"/>
                    <a:pt x="240" y="280"/>
                  </a:cubicBezTo>
                  <a:cubicBezTo>
                    <a:pt x="247" y="280"/>
                    <a:pt x="254" y="278"/>
                    <a:pt x="260" y="275"/>
                  </a:cubicBezTo>
                  <a:cubicBezTo>
                    <a:pt x="264" y="273"/>
                    <a:pt x="267" y="270"/>
                    <a:pt x="270" y="267"/>
                  </a:cubicBezTo>
                  <a:cubicBezTo>
                    <a:pt x="286" y="252"/>
                    <a:pt x="287" y="230"/>
                    <a:pt x="276" y="213"/>
                  </a:cubicBezTo>
                  <a:cubicBezTo>
                    <a:pt x="274" y="211"/>
                    <a:pt x="273" y="209"/>
                    <a:pt x="270" y="206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73" y="199"/>
                    <a:pt x="273" y="199"/>
                    <a:pt x="273" y="199"/>
                  </a:cubicBezTo>
                  <a:cubicBezTo>
                    <a:pt x="297" y="199"/>
                    <a:pt x="317" y="179"/>
                    <a:pt x="317" y="156"/>
                  </a:cubicBezTo>
                  <a:cubicBezTo>
                    <a:pt x="317" y="132"/>
                    <a:pt x="297" y="113"/>
                    <a:pt x="273" y="113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81" y="96"/>
                    <a:pt x="285" y="80"/>
                    <a:pt x="281" y="66"/>
                  </a:cubicBezTo>
                  <a:cubicBezTo>
                    <a:pt x="279" y="59"/>
                    <a:pt x="276" y="52"/>
                    <a:pt x="270" y="46"/>
                  </a:cubicBezTo>
                  <a:cubicBezTo>
                    <a:pt x="261" y="38"/>
                    <a:pt x="250" y="33"/>
                    <a:pt x="239" y="33"/>
                  </a:cubicBezTo>
                  <a:cubicBezTo>
                    <a:pt x="233" y="33"/>
                    <a:pt x="227" y="35"/>
                    <a:pt x="221" y="37"/>
                  </a:cubicBezTo>
                  <a:cubicBezTo>
                    <a:pt x="217" y="39"/>
                    <a:pt x="212" y="42"/>
                    <a:pt x="208" y="46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1" y="19"/>
                    <a:pt x="182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6"/>
            <p:cNvSpPr>
              <a:spLocks/>
            </p:cNvSpPr>
            <p:nvPr/>
          </p:nvSpPr>
          <p:spPr bwMode="auto">
            <a:xfrm>
              <a:off x="1281119" y="82549"/>
              <a:ext cx="423864" cy="400052"/>
            </a:xfrm>
            <a:custGeom>
              <a:avLst/>
              <a:gdLst>
                <a:gd name="T0" fmla="*/ 90 w 155"/>
                <a:gd name="T1" fmla="*/ 146 h 146"/>
                <a:gd name="T2" fmla="*/ 127 w 155"/>
                <a:gd name="T3" fmla="*/ 32 h 146"/>
                <a:gd name="T4" fmla="*/ 128 w 155"/>
                <a:gd name="T5" fmla="*/ 32 h 146"/>
                <a:gd name="T6" fmla="*/ 127 w 155"/>
                <a:gd name="T7" fmla="*/ 66 h 146"/>
                <a:gd name="T8" fmla="*/ 127 w 155"/>
                <a:gd name="T9" fmla="*/ 77 h 146"/>
                <a:gd name="T10" fmla="*/ 127 w 155"/>
                <a:gd name="T11" fmla="*/ 146 h 146"/>
                <a:gd name="T12" fmla="*/ 155 w 155"/>
                <a:gd name="T13" fmla="*/ 146 h 146"/>
                <a:gd name="T14" fmla="*/ 155 w 155"/>
                <a:gd name="T15" fmla="*/ 0 h 146"/>
                <a:gd name="T16" fmla="*/ 113 w 155"/>
                <a:gd name="T17" fmla="*/ 0 h 146"/>
                <a:gd name="T18" fmla="*/ 77 w 155"/>
                <a:gd name="T19" fmla="*/ 111 h 146"/>
                <a:gd name="T20" fmla="*/ 76 w 155"/>
                <a:gd name="T21" fmla="*/ 111 h 146"/>
                <a:gd name="T22" fmla="*/ 42 w 155"/>
                <a:gd name="T23" fmla="*/ 0 h 146"/>
                <a:gd name="T24" fmla="*/ 0 w 155"/>
                <a:gd name="T25" fmla="*/ 0 h 146"/>
                <a:gd name="T26" fmla="*/ 0 w 155"/>
                <a:gd name="T27" fmla="*/ 146 h 146"/>
                <a:gd name="T28" fmla="*/ 27 w 155"/>
                <a:gd name="T29" fmla="*/ 146 h 146"/>
                <a:gd name="T30" fmla="*/ 27 w 155"/>
                <a:gd name="T31" fmla="*/ 78 h 146"/>
                <a:gd name="T32" fmla="*/ 25 w 155"/>
                <a:gd name="T33" fmla="*/ 31 h 146"/>
                <a:gd name="T34" fmla="*/ 26 w 155"/>
                <a:gd name="T35" fmla="*/ 31 h 146"/>
                <a:gd name="T36" fmla="*/ 61 w 155"/>
                <a:gd name="T37" fmla="*/ 146 h 146"/>
                <a:gd name="T38" fmla="*/ 90 w 155"/>
                <a:gd name="T3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46">
                  <a:moveTo>
                    <a:pt x="90" y="146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50"/>
                    <a:pt x="127" y="61"/>
                    <a:pt x="127" y="66"/>
                  </a:cubicBezTo>
                  <a:cubicBezTo>
                    <a:pt x="127" y="70"/>
                    <a:pt x="127" y="74"/>
                    <a:pt x="127" y="77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0"/>
                    <a:pt x="27" y="55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90" y="146"/>
                    <a:pt x="90" y="146"/>
                    <a:pt x="90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7"/>
            <p:cNvSpPr>
              <a:spLocks/>
            </p:cNvSpPr>
            <p:nvPr/>
          </p:nvSpPr>
          <p:spPr bwMode="auto">
            <a:xfrm>
              <a:off x="1808173" y="82549"/>
              <a:ext cx="228602" cy="400052"/>
            </a:xfrm>
            <a:custGeom>
              <a:avLst/>
              <a:gdLst>
                <a:gd name="T0" fmla="*/ 144 w 144"/>
                <a:gd name="T1" fmla="*/ 207 h 252"/>
                <a:gd name="T2" fmla="*/ 53 w 144"/>
                <a:gd name="T3" fmla="*/ 207 h 252"/>
                <a:gd name="T4" fmla="*/ 53 w 144"/>
                <a:gd name="T5" fmla="*/ 143 h 252"/>
                <a:gd name="T6" fmla="*/ 138 w 144"/>
                <a:gd name="T7" fmla="*/ 143 h 252"/>
                <a:gd name="T8" fmla="*/ 138 w 144"/>
                <a:gd name="T9" fmla="*/ 98 h 252"/>
                <a:gd name="T10" fmla="*/ 53 w 144"/>
                <a:gd name="T11" fmla="*/ 98 h 252"/>
                <a:gd name="T12" fmla="*/ 53 w 144"/>
                <a:gd name="T13" fmla="*/ 43 h 252"/>
                <a:gd name="T14" fmla="*/ 144 w 144"/>
                <a:gd name="T15" fmla="*/ 43 h 252"/>
                <a:gd name="T16" fmla="*/ 144 w 144"/>
                <a:gd name="T17" fmla="*/ 0 h 252"/>
                <a:gd name="T18" fmla="*/ 0 w 144"/>
                <a:gd name="T19" fmla="*/ 0 h 252"/>
                <a:gd name="T20" fmla="*/ 0 w 144"/>
                <a:gd name="T21" fmla="*/ 252 h 252"/>
                <a:gd name="T22" fmla="*/ 144 w 144"/>
                <a:gd name="T23" fmla="*/ 252 h 252"/>
                <a:gd name="T24" fmla="*/ 144 w 144"/>
                <a:gd name="T25" fmla="*/ 207 h 252"/>
                <a:gd name="T26" fmla="*/ 144 w 144"/>
                <a:gd name="T27" fmla="*/ 20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252">
                  <a:moveTo>
                    <a:pt x="144" y="207"/>
                  </a:moveTo>
                  <a:lnTo>
                    <a:pt x="53" y="207"/>
                  </a:lnTo>
                  <a:lnTo>
                    <a:pt x="53" y="143"/>
                  </a:lnTo>
                  <a:lnTo>
                    <a:pt x="138" y="143"/>
                  </a:lnTo>
                  <a:lnTo>
                    <a:pt x="138" y="98"/>
                  </a:lnTo>
                  <a:lnTo>
                    <a:pt x="53" y="98"/>
                  </a:lnTo>
                  <a:lnTo>
                    <a:pt x="53" y="43"/>
                  </a:lnTo>
                  <a:lnTo>
                    <a:pt x="144" y="43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144" y="252"/>
                  </a:lnTo>
                  <a:lnTo>
                    <a:pt x="144" y="207"/>
                  </a:lnTo>
                  <a:lnTo>
                    <a:pt x="144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8"/>
            <p:cNvSpPr>
              <a:spLocks noEditPoints="1"/>
            </p:cNvSpPr>
            <p:nvPr/>
          </p:nvSpPr>
          <p:spPr bwMode="auto">
            <a:xfrm>
              <a:off x="2122499" y="82549"/>
              <a:ext cx="330201" cy="400052"/>
            </a:xfrm>
            <a:custGeom>
              <a:avLst/>
              <a:gdLst>
                <a:gd name="T0" fmla="*/ 102 w 121"/>
                <a:gd name="T1" fmla="*/ 19 h 146"/>
                <a:gd name="T2" fmla="*/ 46 w 121"/>
                <a:gd name="T3" fmla="*/ 0 h 146"/>
                <a:gd name="T4" fmla="*/ 0 w 121"/>
                <a:gd name="T5" fmla="*/ 0 h 146"/>
                <a:gd name="T6" fmla="*/ 0 w 121"/>
                <a:gd name="T7" fmla="*/ 146 h 146"/>
                <a:gd name="T8" fmla="*/ 42 w 121"/>
                <a:gd name="T9" fmla="*/ 146 h 146"/>
                <a:gd name="T10" fmla="*/ 101 w 121"/>
                <a:gd name="T11" fmla="*/ 127 h 146"/>
                <a:gd name="T12" fmla="*/ 121 w 121"/>
                <a:gd name="T13" fmla="*/ 71 h 146"/>
                <a:gd name="T14" fmla="*/ 102 w 121"/>
                <a:gd name="T15" fmla="*/ 19 h 146"/>
                <a:gd name="T16" fmla="*/ 45 w 121"/>
                <a:gd name="T17" fmla="*/ 120 h 146"/>
                <a:gd name="T18" fmla="*/ 31 w 121"/>
                <a:gd name="T19" fmla="*/ 120 h 146"/>
                <a:gd name="T20" fmla="*/ 31 w 121"/>
                <a:gd name="T21" fmla="*/ 25 h 146"/>
                <a:gd name="T22" fmla="*/ 48 w 121"/>
                <a:gd name="T23" fmla="*/ 25 h 146"/>
                <a:gd name="T24" fmla="*/ 89 w 121"/>
                <a:gd name="T25" fmla="*/ 72 h 146"/>
                <a:gd name="T26" fmla="*/ 45 w 121"/>
                <a:gd name="T27" fmla="*/ 120 h 146"/>
                <a:gd name="T28" fmla="*/ 45 w 121"/>
                <a:gd name="T29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46">
                  <a:moveTo>
                    <a:pt x="102" y="19"/>
                  </a:moveTo>
                  <a:cubicBezTo>
                    <a:pt x="88" y="6"/>
                    <a:pt x="70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67" y="146"/>
                    <a:pt x="87" y="139"/>
                    <a:pt x="101" y="127"/>
                  </a:cubicBezTo>
                  <a:cubicBezTo>
                    <a:pt x="115" y="114"/>
                    <a:pt x="121" y="95"/>
                    <a:pt x="121" y="71"/>
                  </a:cubicBezTo>
                  <a:cubicBezTo>
                    <a:pt x="121" y="49"/>
                    <a:pt x="115" y="31"/>
                    <a:pt x="102" y="19"/>
                  </a:cubicBezTo>
                  <a:close/>
                  <a:moveTo>
                    <a:pt x="45" y="120"/>
                  </a:moveTo>
                  <a:cubicBezTo>
                    <a:pt x="31" y="120"/>
                    <a:pt x="31" y="120"/>
                    <a:pt x="31" y="120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75" y="25"/>
                    <a:pt x="89" y="41"/>
                    <a:pt x="89" y="72"/>
                  </a:cubicBezTo>
                  <a:cubicBezTo>
                    <a:pt x="89" y="104"/>
                    <a:pt x="74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9"/>
            <p:cNvSpPr>
              <a:spLocks/>
            </p:cNvSpPr>
            <p:nvPr/>
          </p:nvSpPr>
          <p:spPr bwMode="auto">
            <a:xfrm>
              <a:off x="2536838" y="82549"/>
              <a:ext cx="84138" cy="400052"/>
            </a:xfrm>
            <a:custGeom>
              <a:avLst/>
              <a:gdLst>
                <a:gd name="T0" fmla="*/ 53 w 53"/>
                <a:gd name="T1" fmla="*/ 252 h 252"/>
                <a:gd name="T2" fmla="*/ 53 w 53"/>
                <a:gd name="T3" fmla="*/ 0 h 252"/>
                <a:gd name="T4" fmla="*/ 0 w 53"/>
                <a:gd name="T5" fmla="*/ 0 h 252"/>
                <a:gd name="T6" fmla="*/ 0 w 53"/>
                <a:gd name="T7" fmla="*/ 252 h 252"/>
                <a:gd name="T8" fmla="*/ 53 w 53"/>
                <a:gd name="T9" fmla="*/ 252 h 252"/>
                <a:gd name="T10" fmla="*/ 53 w 53"/>
                <a:gd name="T1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52">
                  <a:moveTo>
                    <a:pt x="53" y="252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53" y="252"/>
                  </a:lnTo>
                  <a:lnTo>
                    <a:pt x="53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0"/>
            <p:cNvSpPr>
              <a:spLocks/>
            </p:cNvSpPr>
            <p:nvPr/>
          </p:nvSpPr>
          <p:spPr bwMode="auto">
            <a:xfrm>
              <a:off x="2703527" y="76198"/>
              <a:ext cx="303214" cy="412752"/>
            </a:xfrm>
            <a:custGeom>
              <a:avLst/>
              <a:gdLst>
                <a:gd name="T0" fmla="*/ 84 w 111"/>
                <a:gd name="T1" fmla="*/ 29 h 150"/>
                <a:gd name="T2" fmla="*/ 101 w 111"/>
                <a:gd name="T3" fmla="*/ 35 h 150"/>
                <a:gd name="T4" fmla="*/ 111 w 111"/>
                <a:gd name="T5" fmla="*/ 10 h 150"/>
                <a:gd name="T6" fmla="*/ 68 w 111"/>
                <a:gd name="T7" fmla="*/ 0 h 150"/>
                <a:gd name="T8" fmla="*/ 32 w 111"/>
                <a:gd name="T9" fmla="*/ 9 h 150"/>
                <a:gd name="T10" fmla="*/ 8 w 111"/>
                <a:gd name="T11" fmla="*/ 35 h 150"/>
                <a:gd name="T12" fmla="*/ 0 w 111"/>
                <a:gd name="T13" fmla="*/ 75 h 150"/>
                <a:gd name="T14" fmla="*/ 17 w 111"/>
                <a:gd name="T15" fmla="*/ 130 h 150"/>
                <a:gd name="T16" fmla="*/ 65 w 111"/>
                <a:gd name="T17" fmla="*/ 150 h 150"/>
                <a:gd name="T18" fmla="*/ 105 w 111"/>
                <a:gd name="T19" fmla="*/ 142 h 150"/>
                <a:gd name="T20" fmla="*/ 105 w 111"/>
                <a:gd name="T21" fmla="*/ 116 h 150"/>
                <a:gd name="T22" fmla="*/ 68 w 111"/>
                <a:gd name="T23" fmla="*/ 124 h 150"/>
                <a:gd name="T24" fmla="*/ 32 w 111"/>
                <a:gd name="T25" fmla="*/ 75 h 150"/>
                <a:gd name="T26" fmla="*/ 41 w 111"/>
                <a:gd name="T27" fmla="*/ 39 h 150"/>
                <a:gd name="T28" fmla="*/ 68 w 111"/>
                <a:gd name="T29" fmla="*/ 26 h 150"/>
                <a:gd name="T30" fmla="*/ 84 w 111"/>
                <a:gd name="T31" fmla="*/ 2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50">
                  <a:moveTo>
                    <a:pt x="84" y="29"/>
                  </a:moveTo>
                  <a:cubicBezTo>
                    <a:pt x="90" y="30"/>
                    <a:pt x="95" y="33"/>
                    <a:pt x="101" y="35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97" y="3"/>
                    <a:pt x="82" y="0"/>
                    <a:pt x="68" y="0"/>
                  </a:cubicBezTo>
                  <a:cubicBezTo>
                    <a:pt x="54" y="0"/>
                    <a:pt x="42" y="3"/>
                    <a:pt x="32" y="9"/>
                  </a:cubicBezTo>
                  <a:cubicBezTo>
                    <a:pt x="21" y="15"/>
                    <a:pt x="14" y="24"/>
                    <a:pt x="8" y="35"/>
                  </a:cubicBezTo>
                  <a:cubicBezTo>
                    <a:pt x="2" y="47"/>
                    <a:pt x="0" y="60"/>
                    <a:pt x="0" y="75"/>
                  </a:cubicBezTo>
                  <a:cubicBezTo>
                    <a:pt x="0" y="99"/>
                    <a:pt x="5" y="118"/>
                    <a:pt x="17" y="130"/>
                  </a:cubicBezTo>
                  <a:cubicBezTo>
                    <a:pt x="28" y="143"/>
                    <a:pt x="44" y="150"/>
                    <a:pt x="65" y="150"/>
                  </a:cubicBezTo>
                  <a:cubicBezTo>
                    <a:pt x="80" y="150"/>
                    <a:pt x="93" y="147"/>
                    <a:pt x="105" y="142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91" y="121"/>
                    <a:pt x="78" y="124"/>
                    <a:pt x="68" y="124"/>
                  </a:cubicBezTo>
                  <a:cubicBezTo>
                    <a:pt x="44" y="124"/>
                    <a:pt x="32" y="108"/>
                    <a:pt x="32" y="75"/>
                  </a:cubicBezTo>
                  <a:cubicBezTo>
                    <a:pt x="32" y="60"/>
                    <a:pt x="35" y="48"/>
                    <a:pt x="41" y="39"/>
                  </a:cubicBezTo>
                  <a:cubicBezTo>
                    <a:pt x="48" y="30"/>
                    <a:pt x="57" y="26"/>
                    <a:pt x="68" y="26"/>
                  </a:cubicBezTo>
                  <a:cubicBezTo>
                    <a:pt x="73" y="26"/>
                    <a:pt x="79" y="27"/>
                    <a:pt x="8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1"/>
            <p:cNvSpPr>
              <a:spLocks noEditPoints="1"/>
            </p:cNvSpPr>
            <p:nvPr/>
          </p:nvSpPr>
          <p:spPr bwMode="auto">
            <a:xfrm>
              <a:off x="3027379" y="79373"/>
              <a:ext cx="385764" cy="403226"/>
            </a:xfrm>
            <a:custGeom>
              <a:avLst/>
              <a:gdLst>
                <a:gd name="T0" fmla="*/ 141 w 141"/>
                <a:gd name="T1" fmla="*/ 147 h 147"/>
                <a:gd name="T2" fmla="*/ 89 w 141"/>
                <a:gd name="T3" fmla="*/ 0 h 147"/>
                <a:gd name="T4" fmla="*/ 51 w 141"/>
                <a:gd name="T5" fmla="*/ 0 h 147"/>
                <a:gd name="T6" fmla="*/ 0 w 141"/>
                <a:gd name="T7" fmla="*/ 147 h 147"/>
                <a:gd name="T8" fmla="*/ 33 w 141"/>
                <a:gd name="T9" fmla="*/ 147 h 147"/>
                <a:gd name="T10" fmla="*/ 44 w 141"/>
                <a:gd name="T11" fmla="*/ 112 h 147"/>
                <a:gd name="T12" fmla="*/ 97 w 141"/>
                <a:gd name="T13" fmla="*/ 112 h 147"/>
                <a:gd name="T14" fmla="*/ 108 w 141"/>
                <a:gd name="T15" fmla="*/ 147 h 147"/>
                <a:gd name="T16" fmla="*/ 141 w 141"/>
                <a:gd name="T17" fmla="*/ 147 h 147"/>
                <a:gd name="T18" fmla="*/ 52 w 141"/>
                <a:gd name="T19" fmla="*/ 86 h 147"/>
                <a:gd name="T20" fmla="*/ 71 w 141"/>
                <a:gd name="T21" fmla="*/ 23 h 147"/>
                <a:gd name="T22" fmla="*/ 73 w 141"/>
                <a:gd name="T23" fmla="*/ 33 h 147"/>
                <a:gd name="T24" fmla="*/ 90 w 141"/>
                <a:gd name="T25" fmla="*/ 86 h 147"/>
                <a:gd name="T26" fmla="*/ 52 w 141"/>
                <a:gd name="T27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47">
                  <a:moveTo>
                    <a:pt x="141" y="147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52" y="86"/>
                  </a:moveTo>
                  <a:cubicBezTo>
                    <a:pt x="62" y="53"/>
                    <a:pt x="68" y="32"/>
                    <a:pt x="71" y="23"/>
                  </a:cubicBezTo>
                  <a:cubicBezTo>
                    <a:pt x="71" y="25"/>
                    <a:pt x="72" y="29"/>
                    <a:pt x="73" y="33"/>
                  </a:cubicBezTo>
                  <a:cubicBezTo>
                    <a:pt x="74" y="37"/>
                    <a:pt x="80" y="55"/>
                    <a:pt x="90" y="86"/>
                  </a:cubicBezTo>
                  <a:cubicBezTo>
                    <a:pt x="52" y="86"/>
                    <a:pt x="52" y="86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2"/>
            <p:cNvSpPr>
              <a:spLocks/>
            </p:cNvSpPr>
            <p:nvPr/>
          </p:nvSpPr>
          <p:spPr bwMode="auto">
            <a:xfrm>
              <a:off x="3463944" y="82550"/>
              <a:ext cx="246063" cy="400051"/>
            </a:xfrm>
            <a:custGeom>
              <a:avLst/>
              <a:gdLst>
                <a:gd name="T0" fmla="*/ 155 w 155"/>
                <a:gd name="T1" fmla="*/ 252 h 252"/>
                <a:gd name="T2" fmla="*/ 155 w 155"/>
                <a:gd name="T3" fmla="*/ 207 h 252"/>
                <a:gd name="T4" fmla="*/ 54 w 155"/>
                <a:gd name="T5" fmla="*/ 207 h 252"/>
                <a:gd name="T6" fmla="*/ 54 w 155"/>
                <a:gd name="T7" fmla="*/ 0 h 252"/>
                <a:gd name="T8" fmla="*/ 0 w 155"/>
                <a:gd name="T9" fmla="*/ 0 h 252"/>
                <a:gd name="T10" fmla="*/ 0 w 155"/>
                <a:gd name="T11" fmla="*/ 252 h 252"/>
                <a:gd name="T12" fmla="*/ 155 w 155"/>
                <a:gd name="T13" fmla="*/ 252 h 252"/>
                <a:gd name="T14" fmla="*/ 155 w 155"/>
                <a:gd name="T1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52">
                  <a:moveTo>
                    <a:pt x="155" y="252"/>
                  </a:moveTo>
                  <a:lnTo>
                    <a:pt x="155" y="207"/>
                  </a:lnTo>
                  <a:lnTo>
                    <a:pt x="54" y="207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155" y="252"/>
                  </a:lnTo>
                  <a:lnTo>
                    <a:pt x="15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3"/>
            <p:cNvSpPr>
              <a:spLocks/>
            </p:cNvSpPr>
            <p:nvPr/>
          </p:nvSpPr>
          <p:spPr bwMode="auto">
            <a:xfrm>
              <a:off x="1292233" y="700089"/>
              <a:ext cx="133350" cy="188913"/>
            </a:xfrm>
            <a:custGeom>
              <a:avLst/>
              <a:gdLst>
                <a:gd name="T0" fmla="*/ 47 w 84"/>
                <a:gd name="T1" fmla="*/ 9 h 119"/>
                <a:gd name="T2" fmla="*/ 84 w 84"/>
                <a:gd name="T3" fmla="*/ 9 h 119"/>
                <a:gd name="T4" fmla="*/ 84 w 84"/>
                <a:gd name="T5" fmla="*/ 0 h 119"/>
                <a:gd name="T6" fmla="*/ 0 w 84"/>
                <a:gd name="T7" fmla="*/ 0 h 119"/>
                <a:gd name="T8" fmla="*/ 0 w 84"/>
                <a:gd name="T9" fmla="*/ 9 h 119"/>
                <a:gd name="T10" fmla="*/ 38 w 84"/>
                <a:gd name="T11" fmla="*/ 9 h 119"/>
                <a:gd name="T12" fmla="*/ 38 w 84"/>
                <a:gd name="T13" fmla="*/ 119 h 119"/>
                <a:gd name="T14" fmla="*/ 47 w 84"/>
                <a:gd name="T15" fmla="*/ 119 h 119"/>
                <a:gd name="T16" fmla="*/ 47 w 84"/>
                <a:gd name="T17" fmla="*/ 9 h 119"/>
                <a:gd name="T18" fmla="*/ 47 w 84"/>
                <a:gd name="T1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19">
                  <a:moveTo>
                    <a:pt x="47" y="9"/>
                  </a:moveTo>
                  <a:lnTo>
                    <a:pt x="84" y="9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8" y="9"/>
                  </a:lnTo>
                  <a:lnTo>
                    <a:pt x="38" y="119"/>
                  </a:lnTo>
                  <a:lnTo>
                    <a:pt x="47" y="119"/>
                  </a:lnTo>
                  <a:lnTo>
                    <a:pt x="47" y="9"/>
                  </a:lnTo>
                  <a:lnTo>
                    <a:pt x="4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4"/>
            <p:cNvSpPr>
              <a:spLocks noEditPoints="1"/>
            </p:cNvSpPr>
            <p:nvPr/>
          </p:nvSpPr>
          <p:spPr bwMode="auto">
            <a:xfrm>
              <a:off x="1417646" y="747713"/>
              <a:ext cx="114301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1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2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6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5 w 42"/>
                <a:gd name="T37" fmla="*/ 23 h 53"/>
                <a:gd name="T38" fmla="*/ 10 w 42"/>
                <a:gd name="T39" fmla="*/ 9 h 53"/>
                <a:gd name="T40" fmla="*/ 22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4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6" y="47"/>
                    <a:pt x="34" y="48"/>
                    <a:pt x="31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6" y="46"/>
                  </a:cubicBezTo>
                  <a:cubicBezTo>
                    <a:pt x="10" y="51"/>
                    <a:pt x="16" y="53"/>
                    <a:pt x="24" y="53"/>
                  </a:cubicBezTo>
                  <a:cubicBezTo>
                    <a:pt x="27" y="53"/>
                    <a:pt x="29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7"/>
                    <a:pt x="8" y="12"/>
                    <a:pt x="10" y="9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0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5"/>
            <p:cNvSpPr>
              <a:spLocks/>
            </p:cNvSpPr>
            <p:nvPr/>
          </p:nvSpPr>
          <p:spPr bwMode="auto">
            <a:xfrm>
              <a:off x="1568459" y="747713"/>
              <a:ext cx="185739" cy="141289"/>
            </a:xfrm>
            <a:custGeom>
              <a:avLst/>
              <a:gdLst>
                <a:gd name="T0" fmla="*/ 68 w 68"/>
                <a:gd name="T1" fmla="*/ 52 h 52"/>
                <a:gd name="T2" fmla="*/ 68 w 68"/>
                <a:gd name="T3" fmla="*/ 19 h 52"/>
                <a:gd name="T4" fmla="*/ 64 w 68"/>
                <a:gd name="T5" fmla="*/ 4 h 52"/>
                <a:gd name="T6" fmla="*/ 51 w 68"/>
                <a:gd name="T7" fmla="*/ 0 h 52"/>
                <a:gd name="T8" fmla="*/ 42 w 68"/>
                <a:gd name="T9" fmla="*/ 2 h 52"/>
                <a:gd name="T10" fmla="*/ 35 w 68"/>
                <a:gd name="T11" fmla="*/ 9 h 52"/>
                <a:gd name="T12" fmla="*/ 35 w 68"/>
                <a:gd name="T13" fmla="*/ 9 h 52"/>
                <a:gd name="T14" fmla="*/ 19 w 68"/>
                <a:gd name="T15" fmla="*/ 0 h 52"/>
                <a:gd name="T16" fmla="*/ 11 w 68"/>
                <a:gd name="T17" fmla="*/ 2 h 52"/>
                <a:gd name="T18" fmla="*/ 5 w 68"/>
                <a:gd name="T19" fmla="*/ 8 h 52"/>
                <a:gd name="T20" fmla="*/ 4 w 68"/>
                <a:gd name="T21" fmla="*/ 8 h 52"/>
                <a:gd name="T22" fmla="*/ 3 w 68"/>
                <a:gd name="T23" fmla="*/ 1 h 52"/>
                <a:gd name="T24" fmla="*/ 0 w 68"/>
                <a:gd name="T25" fmla="*/ 1 h 52"/>
                <a:gd name="T26" fmla="*/ 0 w 68"/>
                <a:gd name="T27" fmla="*/ 52 h 52"/>
                <a:gd name="T28" fmla="*/ 4 w 68"/>
                <a:gd name="T29" fmla="*/ 52 h 52"/>
                <a:gd name="T30" fmla="*/ 4 w 68"/>
                <a:gd name="T31" fmla="*/ 24 h 52"/>
                <a:gd name="T32" fmla="*/ 8 w 68"/>
                <a:gd name="T33" fmla="*/ 9 h 52"/>
                <a:gd name="T34" fmla="*/ 20 w 68"/>
                <a:gd name="T35" fmla="*/ 4 h 52"/>
                <a:gd name="T36" fmla="*/ 31 w 68"/>
                <a:gd name="T37" fmla="*/ 17 h 52"/>
                <a:gd name="T38" fmla="*/ 31 w 68"/>
                <a:gd name="T39" fmla="*/ 52 h 52"/>
                <a:gd name="T40" fmla="*/ 36 w 68"/>
                <a:gd name="T41" fmla="*/ 52 h 52"/>
                <a:gd name="T42" fmla="*/ 36 w 68"/>
                <a:gd name="T43" fmla="*/ 22 h 52"/>
                <a:gd name="T44" fmla="*/ 40 w 68"/>
                <a:gd name="T45" fmla="*/ 8 h 52"/>
                <a:gd name="T46" fmla="*/ 51 w 68"/>
                <a:gd name="T47" fmla="*/ 4 h 52"/>
                <a:gd name="T48" fmla="*/ 60 w 68"/>
                <a:gd name="T49" fmla="*/ 8 h 52"/>
                <a:gd name="T50" fmla="*/ 63 w 68"/>
                <a:gd name="T51" fmla="*/ 18 h 52"/>
                <a:gd name="T52" fmla="*/ 63 w 68"/>
                <a:gd name="T53" fmla="*/ 52 h 52"/>
                <a:gd name="T54" fmla="*/ 68 w 68"/>
                <a:gd name="T5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52">
                  <a:moveTo>
                    <a:pt x="68" y="52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68" y="12"/>
                    <a:pt x="67" y="7"/>
                    <a:pt x="64" y="4"/>
                  </a:cubicBezTo>
                  <a:cubicBezTo>
                    <a:pt x="61" y="1"/>
                    <a:pt x="57" y="0"/>
                    <a:pt x="51" y="0"/>
                  </a:cubicBezTo>
                  <a:cubicBezTo>
                    <a:pt x="48" y="0"/>
                    <a:pt x="44" y="1"/>
                    <a:pt x="42" y="2"/>
                  </a:cubicBezTo>
                  <a:cubicBezTo>
                    <a:pt x="39" y="4"/>
                    <a:pt x="37" y="6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3"/>
                    <a:pt x="27" y="0"/>
                    <a:pt x="19" y="0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8" y="3"/>
                    <a:pt x="6" y="5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7"/>
                    <a:pt x="5" y="12"/>
                    <a:pt x="8" y="9"/>
                  </a:cubicBezTo>
                  <a:cubicBezTo>
                    <a:pt x="10" y="6"/>
                    <a:pt x="14" y="4"/>
                    <a:pt x="20" y="4"/>
                  </a:cubicBezTo>
                  <a:cubicBezTo>
                    <a:pt x="27" y="4"/>
                    <a:pt x="31" y="8"/>
                    <a:pt x="31" y="17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7" y="11"/>
                    <a:pt x="40" y="8"/>
                  </a:cubicBezTo>
                  <a:cubicBezTo>
                    <a:pt x="42" y="6"/>
                    <a:pt x="46" y="4"/>
                    <a:pt x="51" y="4"/>
                  </a:cubicBezTo>
                  <a:cubicBezTo>
                    <a:pt x="56" y="4"/>
                    <a:pt x="58" y="5"/>
                    <a:pt x="60" y="8"/>
                  </a:cubicBezTo>
                  <a:cubicBezTo>
                    <a:pt x="62" y="10"/>
                    <a:pt x="63" y="13"/>
                    <a:pt x="63" y="18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6"/>
            <p:cNvSpPr>
              <a:spLocks noEditPoints="1"/>
            </p:cNvSpPr>
            <p:nvPr/>
          </p:nvSpPr>
          <p:spPr bwMode="auto">
            <a:xfrm>
              <a:off x="1797059" y="747713"/>
              <a:ext cx="120650" cy="204789"/>
            </a:xfrm>
            <a:custGeom>
              <a:avLst/>
              <a:gdLst>
                <a:gd name="T0" fmla="*/ 38 w 44"/>
                <a:gd name="T1" fmla="*/ 46 h 75"/>
                <a:gd name="T2" fmla="*/ 44 w 44"/>
                <a:gd name="T3" fmla="*/ 26 h 75"/>
                <a:gd name="T4" fmla="*/ 38 w 44"/>
                <a:gd name="T5" fmla="*/ 7 h 75"/>
                <a:gd name="T6" fmla="*/ 22 w 44"/>
                <a:gd name="T7" fmla="*/ 0 h 75"/>
                <a:gd name="T8" fmla="*/ 6 w 44"/>
                <a:gd name="T9" fmla="*/ 8 h 75"/>
                <a:gd name="T10" fmla="*/ 5 w 44"/>
                <a:gd name="T11" fmla="*/ 8 h 75"/>
                <a:gd name="T12" fmla="*/ 4 w 44"/>
                <a:gd name="T13" fmla="*/ 1 h 75"/>
                <a:gd name="T14" fmla="*/ 0 w 44"/>
                <a:gd name="T15" fmla="*/ 1 h 75"/>
                <a:gd name="T16" fmla="*/ 0 w 44"/>
                <a:gd name="T17" fmla="*/ 75 h 75"/>
                <a:gd name="T18" fmla="*/ 5 w 44"/>
                <a:gd name="T19" fmla="*/ 75 h 75"/>
                <a:gd name="T20" fmla="*/ 5 w 44"/>
                <a:gd name="T21" fmla="*/ 56 h 75"/>
                <a:gd name="T22" fmla="*/ 5 w 44"/>
                <a:gd name="T23" fmla="*/ 48 h 75"/>
                <a:gd name="T24" fmla="*/ 5 w 44"/>
                <a:gd name="T25" fmla="*/ 44 h 75"/>
                <a:gd name="T26" fmla="*/ 5 w 44"/>
                <a:gd name="T27" fmla="*/ 44 h 75"/>
                <a:gd name="T28" fmla="*/ 22 w 44"/>
                <a:gd name="T29" fmla="*/ 53 h 75"/>
                <a:gd name="T30" fmla="*/ 38 w 44"/>
                <a:gd name="T31" fmla="*/ 46 h 75"/>
                <a:gd name="T32" fmla="*/ 9 w 44"/>
                <a:gd name="T33" fmla="*/ 44 h 75"/>
                <a:gd name="T34" fmla="*/ 5 w 44"/>
                <a:gd name="T35" fmla="*/ 26 h 75"/>
                <a:gd name="T36" fmla="*/ 5 w 44"/>
                <a:gd name="T37" fmla="*/ 25 h 75"/>
                <a:gd name="T38" fmla="*/ 9 w 44"/>
                <a:gd name="T39" fmla="*/ 9 h 75"/>
                <a:gd name="T40" fmla="*/ 22 w 44"/>
                <a:gd name="T41" fmla="*/ 4 h 75"/>
                <a:gd name="T42" fmla="*/ 39 w 44"/>
                <a:gd name="T43" fmla="*/ 27 h 75"/>
                <a:gd name="T44" fmla="*/ 34 w 44"/>
                <a:gd name="T45" fmla="*/ 43 h 75"/>
                <a:gd name="T46" fmla="*/ 22 w 44"/>
                <a:gd name="T47" fmla="*/ 49 h 75"/>
                <a:gd name="T48" fmla="*/ 9 w 44"/>
                <a:gd name="T49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5">
                  <a:moveTo>
                    <a:pt x="38" y="46"/>
                  </a:moveTo>
                  <a:cubicBezTo>
                    <a:pt x="42" y="41"/>
                    <a:pt x="44" y="35"/>
                    <a:pt x="44" y="26"/>
                  </a:cubicBezTo>
                  <a:cubicBezTo>
                    <a:pt x="44" y="18"/>
                    <a:pt x="42" y="11"/>
                    <a:pt x="38" y="7"/>
                  </a:cubicBezTo>
                  <a:cubicBezTo>
                    <a:pt x="35" y="2"/>
                    <a:pt x="29" y="0"/>
                    <a:pt x="22" y="0"/>
                  </a:cubicBezTo>
                  <a:cubicBezTo>
                    <a:pt x="15" y="0"/>
                    <a:pt x="9" y="3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5" y="50"/>
                    <a:pt x="5" y="4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9" y="50"/>
                    <a:pt x="14" y="53"/>
                    <a:pt x="22" y="53"/>
                  </a:cubicBezTo>
                  <a:cubicBezTo>
                    <a:pt x="29" y="53"/>
                    <a:pt x="34" y="50"/>
                    <a:pt x="38" y="46"/>
                  </a:cubicBezTo>
                  <a:close/>
                  <a:moveTo>
                    <a:pt x="9" y="44"/>
                  </a:moveTo>
                  <a:cubicBezTo>
                    <a:pt x="6" y="40"/>
                    <a:pt x="5" y="34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18"/>
                    <a:pt x="7" y="12"/>
                    <a:pt x="9" y="9"/>
                  </a:cubicBezTo>
                  <a:cubicBezTo>
                    <a:pt x="12" y="6"/>
                    <a:pt x="16" y="4"/>
                    <a:pt x="22" y="4"/>
                  </a:cubicBezTo>
                  <a:cubicBezTo>
                    <a:pt x="33" y="4"/>
                    <a:pt x="39" y="12"/>
                    <a:pt x="39" y="27"/>
                  </a:cubicBezTo>
                  <a:cubicBezTo>
                    <a:pt x="39" y="34"/>
                    <a:pt x="37" y="39"/>
                    <a:pt x="34" y="43"/>
                  </a:cubicBezTo>
                  <a:cubicBezTo>
                    <a:pt x="31" y="47"/>
                    <a:pt x="27" y="49"/>
                    <a:pt x="22" y="49"/>
                  </a:cubicBezTo>
                  <a:cubicBezTo>
                    <a:pt x="16" y="49"/>
                    <a:pt x="12" y="47"/>
                    <a:pt x="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7"/>
            <p:cNvSpPr>
              <a:spLocks/>
            </p:cNvSpPr>
            <p:nvPr/>
          </p:nvSpPr>
          <p:spPr bwMode="auto">
            <a:xfrm>
              <a:off x="1952635" y="688977"/>
              <a:ext cx="14286" cy="200025"/>
            </a:xfrm>
            <a:custGeom>
              <a:avLst/>
              <a:gdLst>
                <a:gd name="T0" fmla="*/ 9 w 9"/>
                <a:gd name="T1" fmla="*/ 0 h 126"/>
                <a:gd name="T2" fmla="*/ 0 w 9"/>
                <a:gd name="T3" fmla="*/ 0 h 126"/>
                <a:gd name="T4" fmla="*/ 0 w 9"/>
                <a:gd name="T5" fmla="*/ 126 h 126"/>
                <a:gd name="T6" fmla="*/ 9 w 9"/>
                <a:gd name="T7" fmla="*/ 126 h 126"/>
                <a:gd name="T8" fmla="*/ 9 w 9"/>
                <a:gd name="T9" fmla="*/ 0 h 126"/>
                <a:gd name="T10" fmla="*/ 9 w 9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6">
                  <a:moveTo>
                    <a:pt x="9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9" y="12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reeform 18"/>
            <p:cNvSpPr>
              <a:spLocks noEditPoints="1"/>
            </p:cNvSpPr>
            <p:nvPr/>
          </p:nvSpPr>
          <p:spPr bwMode="auto">
            <a:xfrm>
              <a:off x="1998675" y="747714"/>
              <a:ext cx="104775" cy="144464"/>
            </a:xfrm>
            <a:custGeom>
              <a:avLst/>
              <a:gdLst>
                <a:gd name="T0" fmla="*/ 38 w 38"/>
                <a:gd name="T1" fmla="*/ 52 h 53"/>
                <a:gd name="T2" fmla="*/ 38 w 38"/>
                <a:gd name="T3" fmla="*/ 18 h 53"/>
                <a:gd name="T4" fmla="*/ 34 w 38"/>
                <a:gd name="T5" fmla="*/ 4 h 53"/>
                <a:gd name="T6" fmla="*/ 22 w 38"/>
                <a:gd name="T7" fmla="*/ 0 h 53"/>
                <a:gd name="T8" fmla="*/ 5 w 38"/>
                <a:gd name="T9" fmla="*/ 4 h 53"/>
                <a:gd name="T10" fmla="*/ 7 w 38"/>
                <a:gd name="T11" fmla="*/ 8 h 53"/>
                <a:gd name="T12" fmla="*/ 21 w 38"/>
                <a:gd name="T13" fmla="*/ 4 h 53"/>
                <a:gd name="T14" fmla="*/ 31 w 38"/>
                <a:gd name="T15" fmla="*/ 8 h 53"/>
                <a:gd name="T16" fmla="*/ 34 w 38"/>
                <a:gd name="T17" fmla="*/ 19 h 53"/>
                <a:gd name="T18" fmla="*/ 34 w 38"/>
                <a:gd name="T19" fmla="*/ 22 h 53"/>
                <a:gd name="T20" fmla="*/ 24 w 38"/>
                <a:gd name="T21" fmla="*/ 22 h 53"/>
                <a:gd name="T22" fmla="*/ 6 w 38"/>
                <a:gd name="T23" fmla="*/ 27 h 53"/>
                <a:gd name="T24" fmla="*/ 0 w 38"/>
                <a:gd name="T25" fmla="*/ 38 h 53"/>
                <a:gd name="T26" fmla="*/ 4 w 38"/>
                <a:gd name="T27" fmla="*/ 49 h 53"/>
                <a:gd name="T28" fmla="*/ 16 w 38"/>
                <a:gd name="T29" fmla="*/ 53 h 53"/>
                <a:gd name="T30" fmla="*/ 25 w 38"/>
                <a:gd name="T31" fmla="*/ 51 h 53"/>
                <a:gd name="T32" fmla="*/ 33 w 38"/>
                <a:gd name="T33" fmla="*/ 44 h 53"/>
                <a:gd name="T34" fmla="*/ 34 w 38"/>
                <a:gd name="T35" fmla="*/ 44 h 53"/>
                <a:gd name="T36" fmla="*/ 35 w 38"/>
                <a:gd name="T37" fmla="*/ 52 h 53"/>
                <a:gd name="T38" fmla="*/ 38 w 38"/>
                <a:gd name="T39" fmla="*/ 52 h 53"/>
                <a:gd name="T40" fmla="*/ 8 w 38"/>
                <a:gd name="T41" fmla="*/ 46 h 53"/>
                <a:gd name="T42" fmla="*/ 5 w 38"/>
                <a:gd name="T43" fmla="*/ 38 h 53"/>
                <a:gd name="T44" fmla="*/ 9 w 38"/>
                <a:gd name="T45" fmla="*/ 30 h 53"/>
                <a:gd name="T46" fmla="*/ 25 w 38"/>
                <a:gd name="T47" fmla="*/ 26 h 53"/>
                <a:gd name="T48" fmla="*/ 34 w 38"/>
                <a:gd name="T49" fmla="*/ 26 h 53"/>
                <a:gd name="T50" fmla="*/ 34 w 38"/>
                <a:gd name="T51" fmla="*/ 31 h 53"/>
                <a:gd name="T52" fmla="*/ 29 w 38"/>
                <a:gd name="T53" fmla="*/ 44 h 53"/>
                <a:gd name="T54" fmla="*/ 16 w 38"/>
                <a:gd name="T55" fmla="*/ 49 h 53"/>
                <a:gd name="T56" fmla="*/ 8 w 38"/>
                <a:gd name="T5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53">
                  <a:moveTo>
                    <a:pt x="38" y="52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8" y="12"/>
                    <a:pt x="37" y="7"/>
                    <a:pt x="34" y="4"/>
                  </a:cubicBezTo>
                  <a:cubicBezTo>
                    <a:pt x="31" y="1"/>
                    <a:pt x="27" y="0"/>
                    <a:pt x="22" y="0"/>
                  </a:cubicBezTo>
                  <a:cubicBezTo>
                    <a:pt x="16" y="0"/>
                    <a:pt x="10" y="1"/>
                    <a:pt x="5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5"/>
                    <a:pt x="17" y="4"/>
                    <a:pt x="21" y="4"/>
                  </a:cubicBezTo>
                  <a:cubicBezTo>
                    <a:pt x="26" y="4"/>
                    <a:pt x="29" y="5"/>
                    <a:pt x="31" y="8"/>
                  </a:cubicBezTo>
                  <a:cubicBezTo>
                    <a:pt x="33" y="10"/>
                    <a:pt x="34" y="14"/>
                    <a:pt x="34" y="1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6" y="23"/>
                    <a:pt x="10" y="24"/>
                    <a:pt x="6" y="27"/>
                  </a:cubicBezTo>
                  <a:cubicBezTo>
                    <a:pt x="2" y="29"/>
                    <a:pt x="0" y="33"/>
                    <a:pt x="0" y="38"/>
                  </a:cubicBezTo>
                  <a:cubicBezTo>
                    <a:pt x="0" y="43"/>
                    <a:pt x="1" y="46"/>
                    <a:pt x="4" y="49"/>
                  </a:cubicBezTo>
                  <a:cubicBezTo>
                    <a:pt x="7" y="52"/>
                    <a:pt x="11" y="53"/>
                    <a:pt x="16" y="53"/>
                  </a:cubicBezTo>
                  <a:cubicBezTo>
                    <a:pt x="19" y="53"/>
                    <a:pt x="23" y="52"/>
                    <a:pt x="25" y="51"/>
                  </a:cubicBezTo>
                  <a:cubicBezTo>
                    <a:pt x="28" y="49"/>
                    <a:pt x="31" y="47"/>
                    <a:pt x="3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8" y="46"/>
                  </a:moveTo>
                  <a:cubicBezTo>
                    <a:pt x="6" y="44"/>
                    <a:pt x="5" y="42"/>
                    <a:pt x="5" y="38"/>
                  </a:cubicBezTo>
                  <a:cubicBezTo>
                    <a:pt x="5" y="34"/>
                    <a:pt x="6" y="32"/>
                    <a:pt x="9" y="30"/>
                  </a:cubicBezTo>
                  <a:cubicBezTo>
                    <a:pt x="12" y="28"/>
                    <a:pt x="18" y="27"/>
                    <a:pt x="2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6"/>
                    <a:pt x="32" y="41"/>
                    <a:pt x="29" y="44"/>
                  </a:cubicBezTo>
                  <a:cubicBezTo>
                    <a:pt x="26" y="47"/>
                    <a:pt x="21" y="49"/>
                    <a:pt x="16" y="49"/>
                  </a:cubicBezTo>
                  <a:cubicBezTo>
                    <a:pt x="12" y="49"/>
                    <a:pt x="10" y="48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9"/>
            <p:cNvSpPr>
              <a:spLocks/>
            </p:cNvSpPr>
            <p:nvPr/>
          </p:nvSpPr>
          <p:spPr bwMode="auto">
            <a:xfrm>
              <a:off x="2130437" y="715965"/>
              <a:ext cx="76201" cy="176213"/>
            </a:xfrm>
            <a:custGeom>
              <a:avLst/>
              <a:gdLst>
                <a:gd name="T0" fmla="*/ 14 w 28"/>
                <a:gd name="T1" fmla="*/ 57 h 64"/>
                <a:gd name="T2" fmla="*/ 12 w 28"/>
                <a:gd name="T3" fmla="*/ 48 h 64"/>
                <a:gd name="T4" fmla="*/ 12 w 28"/>
                <a:gd name="T5" fmla="*/ 16 h 64"/>
                <a:gd name="T6" fmla="*/ 27 w 28"/>
                <a:gd name="T7" fmla="*/ 16 h 64"/>
                <a:gd name="T8" fmla="*/ 27 w 28"/>
                <a:gd name="T9" fmla="*/ 12 h 64"/>
                <a:gd name="T10" fmla="*/ 12 w 28"/>
                <a:gd name="T11" fmla="*/ 12 h 64"/>
                <a:gd name="T12" fmla="*/ 12 w 28"/>
                <a:gd name="T13" fmla="*/ 0 h 64"/>
                <a:gd name="T14" fmla="*/ 10 w 28"/>
                <a:gd name="T15" fmla="*/ 0 h 64"/>
                <a:gd name="T16" fmla="*/ 7 w 28"/>
                <a:gd name="T17" fmla="*/ 11 h 64"/>
                <a:gd name="T18" fmla="*/ 0 w 28"/>
                <a:gd name="T19" fmla="*/ 13 h 64"/>
                <a:gd name="T20" fmla="*/ 0 w 28"/>
                <a:gd name="T21" fmla="*/ 16 h 64"/>
                <a:gd name="T22" fmla="*/ 7 w 28"/>
                <a:gd name="T23" fmla="*/ 16 h 64"/>
                <a:gd name="T24" fmla="*/ 7 w 28"/>
                <a:gd name="T25" fmla="*/ 49 h 64"/>
                <a:gd name="T26" fmla="*/ 11 w 28"/>
                <a:gd name="T27" fmla="*/ 60 h 64"/>
                <a:gd name="T28" fmla="*/ 21 w 28"/>
                <a:gd name="T29" fmla="*/ 64 h 64"/>
                <a:gd name="T30" fmla="*/ 28 w 28"/>
                <a:gd name="T31" fmla="*/ 63 h 64"/>
                <a:gd name="T32" fmla="*/ 28 w 28"/>
                <a:gd name="T33" fmla="*/ 59 h 64"/>
                <a:gd name="T34" fmla="*/ 21 w 28"/>
                <a:gd name="T35" fmla="*/ 60 h 64"/>
                <a:gd name="T36" fmla="*/ 14 w 28"/>
                <a:gd name="T3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64">
                  <a:moveTo>
                    <a:pt x="14" y="57"/>
                  </a:moveTo>
                  <a:cubicBezTo>
                    <a:pt x="13" y="55"/>
                    <a:pt x="12" y="52"/>
                    <a:pt x="12" y="4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4"/>
                    <a:pt x="8" y="58"/>
                    <a:pt x="11" y="60"/>
                  </a:cubicBezTo>
                  <a:cubicBezTo>
                    <a:pt x="13" y="63"/>
                    <a:pt x="16" y="64"/>
                    <a:pt x="21" y="64"/>
                  </a:cubicBezTo>
                  <a:cubicBezTo>
                    <a:pt x="24" y="64"/>
                    <a:pt x="26" y="63"/>
                    <a:pt x="28" y="63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4" y="60"/>
                    <a:pt x="21" y="60"/>
                  </a:cubicBezTo>
                  <a:cubicBezTo>
                    <a:pt x="18" y="60"/>
                    <a:pt x="16" y="59"/>
                    <a:pt x="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reeform 20"/>
            <p:cNvSpPr>
              <a:spLocks noEditPoints="1"/>
            </p:cNvSpPr>
            <p:nvPr/>
          </p:nvSpPr>
          <p:spPr bwMode="auto">
            <a:xfrm>
              <a:off x="2225687" y="747714"/>
              <a:ext cx="114301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1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2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6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5 w 42"/>
                <a:gd name="T37" fmla="*/ 23 h 53"/>
                <a:gd name="T38" fmla="*/ 11 w 42"/>
                <a:gd name="T39" fmla="*/ 9 h 53"/>
                <a:gd name="T40" fmla="*/ 22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4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6" y="47"/>
                    <a:pt x="34" y="48"/>
                    <a:pt x="31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6" y="46"/>
                  </a:cubicBezTo>
                  <a:cubicBezTo>
                    <a:pt x="11" y="51"/>
                    <a:pt x="16" y="53"/>
                    <a:pt x="24" y="53"/>
                  </a:cubicBezTo>
                  <a:cubicBezTo>
                    <a:pt x="27" y="53"/>
                    <a:pt x="29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7"/>
                    <a:pt x="8" y="12"/>
                    <a:pt x="11" y="9"/>
                  </a:cubicBezTo>
                  <a:cubicBezTo>
                    <a:pt x="14" y="6"/>
                    <a:pt x="17" y="4"/>
                    <a:pt x="22" y="4"/>
                  </a:cubicBezTo>
                  <a:cubicBezTo>
                    <a:pt x="27" y="4"/>
                    <a:pt x="30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reeform 21"/>
            <p:cNvSpPr>
              <a:spLocks noEditPoints="1"/>
            </p:cNvSpPr>
            <p:nvPr/>
          </p:nvSpPr>
          <p:spPr bwMode="auto">
            <a:xfrm>
              <a:off x="2468577" y="700090"/>
              <a:ext cx="114301" cy="188913"/>
            </a:xfrm>
            <a:custGeom>
              <a:avLst/>
              <a:gdLst>
                <a:gd name="T0" fmla="*/ 17 w 42"/>
                <a:gd name="T1" fmla="*/ 0 h 69"/>
                <a:gd name="T2" fmla="*/ 0 w 42"/>
                <a:gd name="T3" fmla="*/ 0 h 69"/>
                <a:gd name="T4" fmla="*/ 0 w 42"/>
                <a:gd name="T5" fmla="*/ 69 h 69"/>
                <a:gd name="T6" fmla="*/ 5 w 42"/>
                <a:gd name="T7" fmla="*/ 69 h 69"/>
                <a:gd name="T8" fmla="*/ 5 w 42"/>
                <a:gd name="T9" fmla="*/ 41 h 69"/>
                <a:gd name="T10" fmla="*/ 16 w 42"/>
                <a:gd name="T11" fmla="*/ 41 h 69"/>
                <a:gd name="T12" fmla="*/ 35 w 42"/>
                <a:gd name="T13" fmla="*/ 35 h 69"/>
                <a:gd name="T14" fmla="*/ 42 w 42"/>
                <a:gd name="T15" fmla="*/ 20 h 69"/>
                <a:gd name="T16" fmla="*/ 17 w 42"/>
                <a:gd name="T17" fmla="*/ 0 h 69"/>
                <a:gd name="T18" fmla="*/ 17 w 42"/>
                <a:gd name="T19" fmla="*/ 0 h 69"/>
                <a:gd name="T20" fmla="*/ 5 w 42"/>
                <a:gd name="T21" fmla="*/ 5 h 69"/>
                <a:gd name="T22" fmla="*/ 16 w 42"/>
                <a:gd name="T23" fmla="*/ 5 h 69"/>
                <a:gd name="T24" fmla="*/ 31 w 42"/>
                <a:gd name="T25" fmla="*/ 8 h 69"/>
                <a:gd name="T26" fmla="*/ 36 w 42"/>
                <a:gd name="T27" fmla="*/ 20 h 69"/>
                <a:gd name="T28" fmla="*/ 31 w 42"/>
                <a:gd name="T29" fmla="*/ 33 h 69"/>
                <a:gd name="T30" fmla="*/ 14 w 42"/>
                <a:gd name="T31" fmla="*/ 36 h 69"/>
                <a:gd name="T32" fmla="*/ 5 w 42"/>
                <a:gd name="T33" fmla="*/ 36 h 69"/>
                <a:gd name="T34" fmla="*/ 5 w 42"/>
                <a:gd name="T3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9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4" y="41"/>
                    <a:pt x="30" y="39"/>
                    <a:pt x="35" y="35"/>
                  </a:cubicBezTo>
                  <a:cubicBezTo>
                    <a:pt x="39" y="32"/>
                    <a:pt x="42" y="27"/>
                    <a:pt x="42" y="20"/>
                  </a:cubicBezTo>
                  <a:cubicBezTo>
                    <a:pt x="42" y="7"/>
                    <a:pt x="3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5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23" y="5"/>
                    <a:pt x="28" y="6"/>
                    <a:pt x="31" y="8"/>
                  </a:cubicBezTo>
                  <a:cubicBezTo>
                    <a:pt x="35" y="11"/>
                    <a:pt x="36" y="15"/>
                    <a:pt x="36" y="20"/>
                  </a:cubicBezTo>
                  <a:cubicBezTo>
                    <a:pt x="36" y="26"/>
                    <a:pt x="35" y="30"/>
                    <a:pt x="31" y="33"/>
                  </a:cubicBezTo>
                  <a:cubicBezTo>
                    <a:pt x="28" y="35"/>
                    <a:pt x="22" y="36"/>
                    <a:pt x="1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reeform 22"/>
            <p:cNvSpPr>
              <a:spLocks/>
            </p:cNvSpPr>
            <p:nvPr/>
          </p:nvSpPr>
          <p:spPr bwMode="auto">
            <a:xfrm>
              <a:off x="2620976" y="747714"/>
              <a:ext cx="74612" cy="141289"/>
            </a:xfrm>
            <a:custGeom>
              <a:avLst/>
              <a:gdLst>
                <a:gd name="T0" fmla="*/ 11 w 27"/>
                <a:gd name="T1" fmla="*/ 2 h 52"/>
                <a:gd name="T2" fmla="*/ 4 w 27"/>
                <a:gd name="T3" fmla="*/ 10 h 52"/>
                <a:gd name="T4" fmla="*/ 4 w 27"/>
                <a:gd name="T5" fmla="*/ 10 h 52"/>
                <a:gd name="T6" fmla="*/ 4 w 27"/>
                <a:gd name="T7" fmla="*/ 1 h 52"/>
                <a:gd name="T8" fmla="*/ 0 w 27"/>
                <a:gd name="T9" fmla="*/ 1 h 52"/>
                <a:gd name="T10" fmla="*/ 0 w 27"/>
                <a:gd name="T11" fmla="*/ 52 h 52"/>
                <a:gd name="T12" fmla="*/ 4 w 27"/>
                <a:gd name="T13" fmla="*/ 52 h 52"/>
                <a:gd name="T14" fmla="*/ 4 w 27"/>
                <a:gd name="T15" fmla="*/ 24 h 52"/>
                <a:gd name="T16" fmla="*/ 8 w 27"/>
                <a:gd name="T17" fmla="*/ 10 h 52"/>
                <a:gd name="T18" fmla="*/ 19 w 27"/>
                <a:gd name="T19" fmla="*/ 4 h 52"/>
                <a:gd name="T20" fmla="*/ 26 w 27"/>
                <a:gd name="T21" fmla="*/ 5 h 52"/>
                <a:gd name="T22" fmla="*/ 27 w 27"/>
                <a:gd name="T23" fmla="*/ 1 h 52"/>
                <a:gd name="T24" fmla="*/ 20 w 27"/>
                <a:gd name="T25" fmla="*/ 0 h 52"/>
                <a:gd name="T26" fmla="*/ 11 w 27"/>
                <a:gd name="T2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2">
                  <a:moveTo>
                    <a:pt x="11" y="2"/>
                  </a:moveTo>
                  <a:cubicBezTo>
                    <a:pt x="9" y="4"/>
                    <a:pt x="6" y="6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8"/>
                    <a:pt x="6" y="13"/>
                    <a:pt x="8" y="10"/>
                  </a:cubicBezTo>
                  <a:cubicBezTo>
                    <a:pt x="11" y="6"/>
                    <a:pt x="15" y="4"/>
                    <a:pt x="19" y="4"/>
                  </a:cubicBezTo>
                  <a:cubicBezTo>
                    <a:pt x="21" y="4"/>
                    <a:pt x="24" y="4"/>
                    <a:pt x="26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0"/>
                    <a:pt x="22" y="0"/>
                    <a:pt x="20" y="0"/>
                  </a:cubicBezTo>
                  <a:cubicBezTo>
                    <a:pt x="16" y="0"/>
                    <a:pt x="13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reeform 23"/>
            <p:cNvSpPr>
              <a:spLocks noEditPoints="1"/>
            </p:cNvSpPr>
            <p:nvPr/>
          </p:nvSpPr>
          <p:spPr bwMode="auto">
            <a:xfrm>
              <a:off x="2703524" y="747714"/>
              <a:ext cx="114301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1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2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6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5 w 42"/>
                <a:gd name="T37" fmla="*/ 23 h 53"/>
                <a:gd name="T38" fmla="*/ 11 w 42"/>
                <a:gd name="T39" fmla="*/ 9 h 53"/>
                <a:gd name="T40" fmla="*/ 22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4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6" y="47"/>
                    <a:pt x="34" y="48"/>
                    <a:pt x="31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6" y="46"/>
                  </a:cubicBezTo>
                  <a:cubicBezTo>
                    <a:pt x="11" y="51"/>
                    <a:pt x="16" y="53"/>
                    <a:pt x="24" y="53"/>
                  </a:cubicBezTo>
                  <a:cubicBezTo>
                    <a:pt x="27" y="53"/>
                    <a:pt x="29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7"/>
                    <a:pt x="8" y="12"/>
                    <a:pt x="11" y="9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0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reeform 24"/>
            <p:cNvSpPr>
              <a:spLocks/>
            </p:cNvSpPr>
            <p:nvPr/>
          </p:nvSpPr>
          <p:spPr bwMode="auto">
            <a:xfrm>
              <a:off x="2840049" y="747714"/>
              <a:ext cx="98426" cy="144464"/>
            </a:xfrm>
            <a:custGeom>
              <a:avLst/>
              <a:gdLst>
                <a:gd name="T0" fmla="*/ 35 w 36"/>
                <a:gd name="T1" fmla="*/ 33 h 53"/>
                <a:gd name="T2" fmla="*/ 30 w 36"/>
                <a:gd name="T3" fmla="*/ 28 h 53"/>
                <a:gd name="T4" fmla="*/ 20 w 36"/>
                <a:gd name="T5" fmla="*/ 24 h 53"/>
                <a:gd name="T6" fmla="*/ 9 w 36"/>
                <a:gd name="T7" fmla="*/ 18 h 53"/>
                <a:gd name="T8" fmla="*/ 6 w 36"/>
                <a:gd name="T9" fmla="*/ 12 h 53"/>
                <a:gd name="T10" fmla="*/ 10 w 36"/>
                <a:gd name="T11" fmla="*/ 6 h 53"/>
                <a:gd name="T12" fmla="*/ 20 w 36"/>
                <a:gd name="T13" fmla="*/ 4 h 53"/>
                <a:gd name="T14" fmla="*/ 33 w 36"/>
                <a:gd name="T15" fmla="*/ 7 h 53"/>
                <a:gd name="T16" fmla="*/ 35 w 36"/>
                <a:gd name="T17" fmla="*/ 3 h 53"/>
                <a:gd name="T18" fmla="*/ 20 w 36"/>
                <a:gd name="T19" fmla="*/ 0 h 53"/>
                <a:gd name="T20" fmla="*/ 6 w 36"/>
                <a:gd name="T21" fmla="*/ 3 h 53"/>
                <a:gd name="T22" fmla="*/ 1 w 36"/>
                <a:gd name="T23" fmla="*/ 12 h 53"/>
                <a:gd name="T24" fmla="*/ 3 w 36"/>
                <a:gd name="T25" fmla="*/ 18 h 53"/>
                <a:gd name="T26" fmla="*/ 8 w 36"/>
                <a:gd name="T27" fmla="*/ 23 h 53"/>
                <a:gd name="T28" fmla="*/ 18 w 36"/>
                <a:gd name="T29" fmla="*/ 28 h 53"/>
                <a:gd name="T30" fmla="*/ 29 w 36"/>
                <a:gd name="T31" fmla="*/ 33 h 53"/>
                <a:gd name="T32" fmla="*/ 32 w 36"/>
                <a:gd name="T33" fmla="*/ 39 h 53"/>
                <a:gd name="T34" fmla="*/ 28 w 36"/>
                <a:gd name="T35" fmla="*/ 46 h 53"/>
                <a:gd name="T36" fmla="*/ 16 w 36"/>
                <a:gd name="T37" fmla="*/ 48 h 53"/>
                <a:gd name="T38" fmla="*/ 0 w 36"/>
                <a:gd name="T39" fmla="*/ 45 h 53"/>
                <a:gd name="T40" fmla="*/ 0 w 36"/>
                <a:gd name="T41" fmla="*/ 50 h 53"/>
                <a:gd name="T42" fmla="*/ 16 w 36"/>
                <a:gd name="T43" fmla="*/ 53 h 53"/>
                <a:gd name="T44" fmla="*/ 31 w 36"/>
                <a:gd name="T45" fmla="*/ 49 h 53"/>
                <a:gd name="T46" fmla="*/ 36 w 36"/>
                <a:gd name="T47" fmla="*/ 39 h 53"/>
                <a:gd name="T48" fmla="*/ 35 w 36"/>
                <a:gd name="T4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3">
                  <a:moveTo>
                    <a:pt x="35" y="33"/>
                  </a:moveTo>
                  <a:cubicBezTo>
                    <a:pt x="34" y="31"/>
                    <a:pt x="32" y="29"/>
                    <a:pt x="30" y="28"/>
                  </a:cubicBezTo>
                  <a:cubicBezTo>
                    <a:pt x="28" y="27"/>
                    <a:pt x="25" y="25"/>
                    <a:pt x="20" y="24"/>
                  </a:cubicBezTo>
                  <a:cubicBezTo>
                    <a:pt x="14" y="22"/>
                    <a:pt x="11" y="20"/>
                    <a:pt x="9" y="18"/>
                  </a:cubicBezTo>
                  <a:cubicBezTo>
                    <a:pt x="7" y="17"/>
                    <a:pt x="6" y="15"/>
                    <a:pt x="6" y="12"/>
                  </a:cubicBezTo>
                  <a:cubicBezTo>
                    <a:pt x="6" y="9"/>
                    <a:pt x="7" y="8"/>
                    <a:pt x="10" y="6"/>
                  </a:cubicBezTo>
                  <a:cubicBezTo>
                    <a:pt x="12" y="5"/>
                    <a:pt x="15" y="4"/>
                    <a:pt x="20" y="4"/>
                  </a:cubicBezTo>
                  <a:cubicBezTo>
                    <a:pt x="24" y="4"/>
                    <a:pt x="28" y="5"/>
                    <a:pt x="33" y="7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4" y="0"/>
                    <a:pt x="9" y="1"/>
                    <a:pt x="6" y="3"/>
                  </a:cubicBezTo>
                  <a:cubicBezTo>
                    <a:pt x="3" y="5"/>
                    <a:pt x="1" y="8"/>
                    <a:pt x="1" y="12"/>
                  </a:cubicBezTo>
                  <a:cubicBezTo>
                    <a:pt x="1" y="15"/>
                    <a:pt x="2" y="17"/>
                    <a:pt x="3" y="18"/>
                  </a:cubicBezTo>
                  <a:cubicBezTo>
                    <a:pt x="4" y="20"/>
                    <a:pt x="5" y="22"/>
                    <a:pt x="8" y="23"/>
                  </a:cubicBezTo>
                  <a:cubicBezTo>
                    <a:pt x="10" y="24"/>
                    <a:pt x="13" y="26"/>
                    <a:pt x="18" y="28"/>
                  </a:cubicBezTo>
                  <a:cubicBezTo>
                    <a:pt x="23" y="29"/>
                    <a:pt x="26" y="31"/>
                    <a:pt x="29" y="33"/>
                  </a:cubicBezTo>
                  <a:cubicBezTo>
                    <a:pt x="31" y="35"/>
                    <a:pt x="32" y="37"/>
                    <a:pt x="32" y="39"/>
                  </a:cubicBezTo>
                  <a:cubicBezTo>
                    <a:pt x="32" y="42"/>
                    <a:pt x="30" y="44"/>
                    <a:pt x="28" y="46"/>
                  </a:cubicBezTo>
                  <a:cubicBezTo>
                    <a:pt x="25" y="48"/>
                    <a:pt x="21" y="48"/>
                    <a:pt x="16" y="48"/>
                  </a:cubicBezTo>
                  <a:cubicBezTo>
                    <a:pt x="11" y="48"/>
                    <a:pt x="5" y="47"/>
                    <a:pt x="0" y="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2"/>
                    <a:pt x="9" y="53"/>
                    <a:pt x="16" y="53"/>
                  </a:cubicBezTo>
                  <a:cubicBezTo>
                    <a:pt x="23" y="53"/>
                    <a:pt x="28" y="52"/>
                    <a:pt x="31" y="49"/>
                  </a:cubicBezTo>
                  <a:cubicBezTo>
                    <a:pt x="35" y="47"/>
                    <a:pt x="36" y="43"/>
                    <a:pt x="36" y="39"/>
                  </a:cubicBezTo>
                  <a:cubicBezTo>
                    <a:pt x="36" y="36"/>
                    <a:pt x="36" y="34"/>
                    <a:pt x="3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reeform 25"/>
            <p:cNvSpPr>
              <a:spLocks noEditPoints="1"/>
            </p:cNvSpPr>
            <p:nvPr/>
          </p:nvSpPr>
          <p:spPr bwMode="auto">
            <a:xfrm>
              <a:off x="2962287" y="747713"/>
              <a:ext cx="114300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2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3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7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6 w 42"/>
                <a:gd name="T37" fmla="*/ 23 h 53"/>
                <a:gd name="T38" fmla="*/ 11 w 42"/>
                <a:gd name="T39" fmla="*/ 9 h 53"/>
                <a:gd name="T40" fmla="*/ 23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5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7" y="47"/>
                    <a:pt x="34" y="48"/>
                    <a:pt x="32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9" y="0"/>
                    <a:pt x="23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7" y="46"/>
                  </a:cubicBezTo>
                  <a:cubicBezTo>
                    <a:pt x="11" y="51"/>
                    <a:pt x="17" y="53"/>
                    <a:pt x="24" y="53"/>
                  </a:cubicBezTo>
                  <a:cubicBezTo>
                    <a:pt x="27" y="53"/>
                    <a:pt x="30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17"/>
                    <a:pt x="8" y="12"/>
                    <a:pt x="11" y="9"/>
                  </a:cubicBezTo>
                  <a:cubicBezTo>
                    <a:pt x="14" y="6"/>
                    <a:pt x="18" y="4"/>
                    <a:pt x="23" y="4"/>
                  </a:cubicBezTo>
                  <a:cubicBezTo>
                    <a:pt x="27" y="4"/>
                    <a:pt x="31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reeform 26"/>
            <p:cNvSpPr>
              <a:spLocks/>
            </p:cNvSpPr>
            <p:nvPr/>
          </p:nvSpPr>
          <p:spPr bwMode="auto">
            <a:xfrm>
              <a:off x="3113102" y="747714"/>
              <a:ext cx="107950" cy="141289"/>
            </a:xfrm>
            <a:custGeom>
              <a:avLst/>
              <a:gdLst>
                <a:gd name="T0" fmla="*/ 40 w 40"/>
                <a:gd name="T1" fmla="*/ 52 h 52"/>
                <a:gd name="T2" fmla="*/ 40 w 40"/>
                <a:gd name="T3" fmla="*/ 19 h 52"/>
                <a:gd name="T4" fmla="*/ 23 w 40"/>
                <a:gd name="T5" fmla="*/ 0 h 52"/>
                <a:gd name="T6" fmla="*/ 5 w 40"/>
                <a:gd name="T7" fmla="*/ 8 h 52"/>
                <a:gd name="T8" fmla="*/ 5 w 40"/>
                <a:gd name="T9" fmla="*/ 8 h 52"/>
                <a:gd name="T10" fmla="*/ 4 w 40"/>
                <a:gd name="T11" fmla="*/ 1 h 52"/>
                <a:gd name="T12" fmla="*/ 0 w 40"/>
                <a:gd name="T13" fmla="*/ 1 h 52"/>
                <a:gd name="T14" fmla="*/ 0 w 40"/>
                <a:gd name="T15" fmla="*/ 52 h 52"/>
                <a:gd name="T16" fmla="*/ 5 w 40"/>
                <a:gd name="T17" fmla="*/ 52 h 52"/>
                <a:gd name="T18" fmla="*/ 5 w 40"/>
                <a:gd name="T19" fmla="*/ 24 h 52"/>
                <a:gd name="T20" fmla="*/ 9 w 40"/>
                <a:gd name="T21" fmla="*/ 9 h 52"/>
                <a:gd name="T22" fmla="*/ 22 w 40"/>
                <a:gd name="T23" fmla="*/ 4 h 52"/>
                <a:gd name="T24" fmla="*/ 32 w 40"/>
                <a:gd name="T25" fmla="*/ 8 h 52"/>
                <a:gd name="T26" fmla="*/ 35 w 40"/>
                <a:gd name="T27" fmla="*/ 19 h 52"/>
                <a:gd name="T28" fmla="*/ 35 w 40"/>
                <a:gd name="T29" fmla="*/ 52 h 52"/>
                <a:gd name="T30" fmla="*/ 40 w 40"/>
                <a:gd name="T3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2">
                  <a:moveTo>
                    <a:pt x="40" y="5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6"/>
                    <a:pt x="34" y="0"/>
                    <a:pt x="23" y="0"/>
                  </a:cubicBezTo>
                  <a:cubicBezTo>
                    <a:pt x="14" y="0"/>
                    <a:pt x="8" y="3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7"/>
                    <a:pt x="6" y="12"/>
                    <a:pt x="9" y="9"/>
                  </a:cubicBezTo>
                  <a:cubicBezTo>
                    <a:pt x="12" y="6"/>
                    <a:pt x="16" y="4"/>
                    <a:pt x="22" y="4"/>
                  </a:cubicBezTo>
                  <a:cubicBezTo>
                    <a:pt x="27" y="4"/>
                    <a:pt x="30" y="5"/>
                    <a:pt x="32" y="8"/>
                  </a:cubicBezTo>
                  <a:cubicBezTo>
                    <a:pt x="34" y="10"/>
                    <a:pt x="35" y="14"/>
                    <a:pt x="35" y="1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reeform 27"/>
            <p:cNvSpPr>
              <a:spLocks/>
            </p:cNvSpPr>
            <p:nvPr/>
          </p:nvSpPr>
          <p:spPr bwMode="auto">
            <a:xfrm>
              <a:off x="3246454" y="715965"/>
              <a:ext cx="79375" cy="176213"/>
            </a:xfrm>
            <a:custGeom>
              <a:avLst/>
              <a:gdLst>
                <a:gd name="T0" fmla="*/ 14 w 29"/>
                <a:gd name="T1" fmla="*/ 57 h 64"/>
                <a:gd name="T2" fmla="*/ 12 w 29"/>
                <a:gd name="T3" fmla="*/ 48 h 64"/>
                <a:gd name="T4" fmla="*/ 12 w 29"/>
                <a:gd name="T5" fmla="*/ 16 h 64"/>
                <a:gd name="T6" fmla="*/ 27 w 29"/>
                <a:gd name="T7" fmla="*/ 16 h 64"/>
                <a:gd name="T8" fmla="*/ 27 w 29"/>
                <a:gd name="T9" fmla="*/ 12 h 64"/>
                <a:gd name="T10" fmla="*/ 12 w 29"/>
                <a:gd name="T11" fmla="*/ 12 h 64"/>
                <a:gd name="T12" fmla="*/ 12 w 29"/>
                <a:gd name="T13" fmla="*/ 0 h 64"/>
                <a:gd name="T14" fmla="*/ 10 w 29"/>
                <a:gd name="T15" fmla="*/ 0 h 64"/>
                <a:gd name="T16" fmla="*/ 8 w 29"/>
                <a:gd name="T17" fmla="*/ 11 h 64"/>
                <a:gd name="T18" fmla="*/ 0 w 29"/>
                <a:gd name="T19" fmla="*/ 13 h 64"/>
                <a:gd name="T20" fmla="*/ 0 w 29"/>
                <a:gd name="T21" fmla="*/ 16 h 64"/>
                <a:gd name="T22" fmla="*/ 8 w 29"/>
                <a:gd name="T23" fmla="*/ 16 h 64"/>
                <a:gd name="T24" fmla="*/ 8 w 29"/>
                <a:gd name="T25" fmla="*/ 49 h 64"/>
                <a:gd name="T26" fmla="*/ 11 w 29"/>
                <a:gd name="T27" fmla="*/ 60 h 64"/>
                <a:gd name="T28" fmla="*/ 21 w 29"/>
                <a:gd name="T29" fmla="*/ 64 h 64"/>
                <a:gd name="T30" fmla="*/ 29 w 29"/>
                <a:gd name="T31" fmla="*/ 63 h 64"/>
                <a:gd name="T32" fmla="*/ 29 w 29"/>
                <a:gd name="T33" fmla="*/ 59 h 64"/>
                <a:gd name="T34" fmla="*/ 21 w 29"/>
                <a:gd name="T35" fmla="*/ 60 h 64"/>
                <a:gd name="T36" fmla="*/ 14 w 29"/>
                <a:gd name="T3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64">
                  <a:moveTo>
                    <a:pt x="14" y="57"/>
                  </a:moveTo>
                  <a:cubicBezTo>
                    <a:pt x="13" y="55"/>
                    <a:pt x="12" y="52"/>
                    <a:pt x="12" y="4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4"/>
                    <a:pt x="9" y="58"/>
                    <a:pt x="11" y="60"/>
                  </a:cubicBezTo>
                  <a:cubicBezTo>
                    <a:pt x="13" y="63"/>
                    <a:pt x="16" y="64"/>
                    <a:pt x="21" y="64"/>
                  </a:cubicBezTo>
                  <a:cubicBezTo>
                    <a:pt x="24" y="64"/>
                    <a:pt x="26" y="63"/>
                    <a:pt x="29" y="6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6" y="59"/>
                    <a:pt x="24" y="60"/>
                    <a:pt x="21" y="60"/>
                  </a:cubicBezTo>
                  <a:cubicBezTo>
                    <a:pt x="18" y="60"/>
                    <a:pt x="16" y="59"/>
                    <a:pt x="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reeform 28"/>
            <p:cNvSpPr>
              <a:spLocks noEditPoints="1"/>
            </p:cNvSpPr>
            <p:nvPr/>
          </p:nvSpPr>
          <p:spPr bwMode="auto">
            <a:xfrm>
              <a:off x="3338527" y="747714"/>
              <a:ext cx="106362" cy="144464"/>
            </a:xfrm>
            <a:custGeom>
              <a:avLst/>
              <a:gdLst>
                <a:gd name="T0" fmla="*/ 39 w 39"/>
                <a:gd name="T1" fmla="*/ 52 h 53"/>
                <a:gd name="T2" fmla="*/ 39 w 39"/>
                <a:gd name="T3" fmla="*/ 18 h 53"/>
                <a:gd name="T4" fmla="*/ 35 w 39"/>
                <a:gd name="T5" fmla="*/ 4 h 53"/>
                <a:gd name="T6" fmla="*/ 22 w 39"/>
                <a:gd name="T7" fmla="*/ 0 h 53"/>
                <a:gd name="T8" fmla="*/ 5 w 39"/>
                <a:gd name="T9" fmla="*/ 4 h 53"/>
                <a:gd name="T10" fmla="*/ 7 w 39"/>
                <a:gd name="T11" fmla="*/ 8 h 53"/>
                <a:gd name="T12" fmla="*/ 22 w 39"/>
                <a:gd name="T13" fmla="*/ 4 h 53"/>
                <a:gd name="T14" fmla="*/ 31 w 39"/>
                <a:gd name="T15" fmla="*/ 8 h 53"/>
                <a:gd name="T16" fmla="*/ 34 w 39"/>
                <a:gd name="T17" fmla="*/ 19 h 53"/>
                <a:gd name="T18" fmla="*/ 34 w 39"/>
                <a:gd name="T19" fmla="*/ 22 h 53"/>
                <a:gd name="T20" fmla="*/ 25 w 39"/>
                <a:gd name="T21" fmla="*/ 22 h 53"/>
                <a:gd name="T22" fmla="*/ 7 w 39"/>
                <a:gd name="T23" fmla="*/ 27 h 53"/>
                <a:gd name="T24" fmla="*/ 0 w 39"/>
                <a:gd name="T25" fmla="*/ 38 h 53"/>
                <a:gd name="T26" fmla="*/ 5 w 39"/>
                <a:gd name="T27" fmla="*/ 49 h 53"/>
                <a:gd name="T28" fmla="*/ 16 w 39"/>
                <a:gd name="T29" fmla="*/ 53 h 53"/>
                <a:gd name="T30" fmla="*/ 26 w 39"/>
                <a:gd name="T31" fmla="*/ 51 h 53"/>
                <a:gd name="T32" fmla="*/ 34 w 39"/>
                <a:gd name="T33" fmla="*/ 44 h 53"/>
                <a:gd name="T34" fmla="*/ 34 w 39"/>
                <a:gd name="T35" fmla="*/ 44 h 53"/>
                <a:gd name="T36" fmla="*/ 35 w 39"/>
                <a:gd name="T37" fmla="*/ 52 h 53"/>
                <a:gd name="T38" fmla="*/ 39 w 39"/>
                <a:gd name="T39" fmla="*/ 52 h 53"/>
                <a:gd name="T40" fmla="*/ 8 w 39"/>
                <a:gd name="T41" fmla="*/ 46 h 53"/>
                <a:gd name="T42" fmla="*/ 5 w 39"/>
                <a:gd name="T43" fmla="*/ 38 h 53"/>
                <a:gd name="T44" fmla="*/ 10 w 39"/>
                <a:gd name="T45" fmla="*/ 30 h 53"/>
                <a:gd name="T46" fmla="*/ 25 w 39"/>
                <a:gd name="T47" fmla="*/ 26 h 53"/>
                <a:gd name="T48" fmla="*/ 34 w 39"/>
                <a:gd name="T49" fmla="*/ 26 h 53"/>
                <a:gd name="T50" fmla="*/ 34 w 39"/>
                <a:gd name="T51" fmla="*/ 31 h 53"/>
                <a:gd name="T52" fmla="*/ 29 w 39"/>
                <a:gd name="T53" fmla="*/ 44 h 53"/>
                <a:gd name="T54" fmla="*/ 17 w 39"/>
                <a:gd name="T55" fmla="*/ 49 h 53"/>
                <a:gd name="T56" fmla="*/ 8 w 39"/>
                <a:gd name="T5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53">
                  <a:moveTo>
                    <a:pt x="39" y="52"/>
                  </a:moveTo>
                  <a:cubicBezTo>
                    <a:pt x="39" y="18"/>
                    <a:pt x="39" y="18"/>
                    <a:pt x="39" y="18"/>
                  </a:cubicBezTo>
                  <a:cubicBezTo>
                    <a:pt x="39" y="12"/>
                    <a:pt x="37" y="7"/>
                    <a:pt x="35" y="4"/>
                  </a:cubicBezTo>
                  <a:cubicBezTo>
                    <a:pt x="32" y="1"/>
                    <a:pt x="28" y="0"/>
                    <a:pt x="22" y="0"/>
                  </a:cubicBezTo>
                  <a:cubicBezTo>
                    <a:pt x="17" y="0"/>
                    <a:pt x="11" y="1"/>
                    <a:pt x="5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5"/>
                    <a:pt x="17" y="4"/>
                    <a:pt x="22" y="4"/>
                  </a:cubicBezTo>
                  <a:cubicBezTo>
                    <a:pt x="26" y="4"/>
                    <a:pt x="29" y="5"/>
                    <a:pt x="31" y="8"/>
                  </a:cubicBezTo>
                  <a:cubicBezTo>
                    <a:pt x="33" y="10"/>
                    <a:pt x="34" y="14"/>
                    <a:pt x="34" y="1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7" y="23"/>
                    <a:pt x="11" y="24"/>
                    <a:pt x="7" y="27"/>
                  </a:cubicBezTo>
                  <a:cubicBezTo>
                    <a:pt x="2" y="29"/>
                    <a:pt x="0" y="33"/>
                    <a:pt x="0" y="38"/>
                  </a:cubicBezTo>
                  <a:cubicBezTo>
                    <a:pt x="0" y="43"/>
                    <a:pt x="2" y="46"/>
                    <a:pt x="5" y="49"/>
                  </a:cubicBezTo>
                  <a:cubicBezTo>
                    <a:pt x="7" y="52"/>
                    <a:pt x="11" y="53"/>
                    <a:pt x="16" y="53"/>
                  </a:cubicBezTo>
                  <a:cubicBezTo>
                    <a:pt x="20" y="53"/>
                    <a:pt x="23" y="52"/>
                    <a:pt x="26" y="51"/>
                  </a:cubicBezTo>
                  <a:cubicBezTo>
                    <a:pt x="29" y="49"/>
                    <a:pt x="31" y="47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8" y="46"/>
                  </a:moveTo>
                  <a:cubicBezTo>
                    <a:pt x="6" y="44"/>
                    <a:pt x="5" y="42"/>
                    <a:pt x="5" y="38"/>
                  </a:cubicBezTo>
                  <a:cubicBezTo>
                    <a:pt x="5" y="34"/>
                    <a:pt x="7" y="32"/>
                    <a:pt x="10" y="30"/>
                  </a:cubicBezTo>
                  <a:cubicBezTo>
                    <a:pt x="13" y="28"/>
                    <a:pt x="18" y="27"/>
                    <a:pt x="2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6"/>
                    <a:pt x="33" y="41"/>
                    <a:pt x="29" y="44"/>
                  </a:cubicBezTo>
                  <a:cubicBezTo>
                    <a:pt x="26" y="47"/>
                    <a:pt x="22" y="49"/>
                    <a:pt x="17" y="49"/>
                  </a:cubicBezTo>
                  <a:cubicBezTo>
                    <a:pt x="13" y="49"/>
                    <a:pt x="10" y="48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reeform 29"/>
            <p:cNvSpPr>
              <a:spLocks/>
            </p:cNvSpPr>
            <p:nvPr/>
          </p:nvSpPr>
          <p:spPr bwMode="auto">
            <a:xfrm>
              <a:off x="3470289" y="715965"/>
              <a:ext cx="79375" cy="176213"/>
            </a:xfrm>
            <a:custGeom>
              <a:avLst/>
              <a:gdLst>
                <a:gd name="T0" fmla="*/ 15 w 29"/>
                <a:gd name="T1" fmla="*/ 57 h 64"/>
                <a:gd name="T2" fmla="*/ 13 w 29"/>
                <a:gd name="T3" fmla="*/ 48 h 64"/>
                <a:gd name="T4" fmla="*/ 13 w 29"/>
                <a:gd name="T5" fmla="*/ 16 h 64"/>
                <a:gd name="T6" fmla="*/ 28 w 29"/>
                <a:gd name="T7" fmla="*/ 16 h 64"/>
                <a:gd name="T8" fmla="*/ 28 w 29"/>
                <a:gd name="T9" fmla="*/ 12 h 64"/>
                <a:gd name="T10" fmla="*/ 13 w 29"/>
                <a:gd name="T11" fmla="*/ 12 h 64"/>
                <a:gd name="T12" fmla="*/ 13 w 29"/>
                <a:gd name="T13" fmla="*/ 0 h 64"/>
                <a:gd name="T14" fmla="*/ 10 w 29"/>
                <a:gd name="T15" fmla="*/ 0 h 64"/>
                <a:gd name="T16" fmla="*/ 8 w 29"/>
                <a:gd name="T17" fmla="*/ 11 h 64"/>
                <a:gd name="T18" fmla="*/ 0 w 29"/>
                <a:gd name="T19" fmla="*/ 13 h 64"/>
                <a:gd name="T20" fmla="*/ 0 w 29"/>
                <a:gd name="T21" fmla="*/ 16 h 64"/>
                <a:gd name="T22" fmla="*/ 8 w 29"/>
                <a:gd name="T23" fmla="*/ 16 h 64"/>
                <a:gd name="T24" fmla="*/ 8 w 29"/>
                <a:gd name="T25" fmla="*/ 49 h 64"/>
                <a:gd name="T26" fmla="*/ 11 w 29"/>
                <a:gd name="T27" fmla="*/ 60 h 64"/>
                <a:gd name="T28" fmla="*/ 21 w 29"/>
                <a:gd name="T29" fmla="*/ 64 h 64"/>
                <a:gd name="T30" fmla="*/ 29 w 29"/>
                <a:gd name="T31" fmla="*/ 63 h 64"/>
                <a:gd name="T32" fmla="*/ 29 w 29"/>
                <a:gd name="T33" fmla="*/ 59 h 64"/>
                <a:gd name="T34" fmla="*/ 21 w 29"/>
                <a:gd name="T35" fmla="*/ 60 h 64"/>
                <a:gd name="T36" fmla="*/ 15 w 29"/>
                <a:gd name="T3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64">
                  <a:moveTo>
                    <a:pt x="15" y="57"/>
                  </a:moveTo>
                  <a:cubicBezTo>
                    <a:pt x="13" y="55"/>
                    <a:pt x="13" y="52"/>
                    <a:pt x="13" y="4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4"/>
                    <a:pt x="9" y="58"/>
                    <a:pt x="11" y="60"/>
                  </a:cubicBezTo>
                  <a:cubicBezTo>
                    <a:pt x="13" y="63"/>
                    <a:pt x="17" y="64"/>
                    <a:pt x="21" y="64"/>
                  </a:cubicBezTo>
                  <a:cubicBezTo>
                    <a:pt x="24" y="64"/>
                    <a:pt x="27" y="63"/>
                    <a:pt x="29" y="6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7" y="59"/>
                    <a:pt x="24" y="60"/>
                    <a:pt x="21" y="60"/>
                  </a:cubicBezTo>
                  <a:cubicBezTo>
                    <a:pt x="18" y="60"/>
                    <a:pt x="16" y="59"/>
                    <a:pt x="1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reeform 30"/>
            <p:cNvSpPr>
              <a:spLocks noEditPoints="1"/>
            </p:cNvSpPr>
            <p:nvPr/>
          </p:nvSpPr>
          <p:spPr bwMode="auto">
            <a:xfrm>
              <a:off x="3573478" y="696918"/>
              <a:ext cx="17463" cy="192090"/>
            </a:xfrm>
            <a:custGeom>
              <a:avLst/>
              <a:gdLst>
                <a:gd name="T0" fmla="*/ 5 w 6"/>
                <a:gd name="T1" fmla="*/ 19 h 70"/>
                <a:gd name="T2" fmla="*/ 1 w 6"/>
                <a:gd name="T3" fmla="*/ 19 h 70"/>
                <a:gd name="T4" fmla="*/ 1 w 6"/>
                <a:gd name="T5" fmla="*/ 70 h 70"/>
                <a:gd name="T6" fmla="*/ 5 w 6"/>
                <a:gd name="T7" fmla="*/ 70 h 70"/>
                <a:gd name="T8" fmla="*/ 5 w 6"/>
                <a:gd name="T9" fmla="*/ 19 h 70"/>
                <a:gd name="T10" fmla="*/ 3 w 6"/>
                <a:gd name="T11" fmla="*/ 9 h 70"/>
                <a:gd name="T12" fmla="*/ 5 w 6"/>
                <a:gd name="T13" fmla="*/ 8 h 70"/>
                <a:gd name="T14" fmla="*/ 6 w 6"/>
                <a:gd name="T15" fmla="*/ 5 h 70"/>
                <a:gd name="T16" fmla="*/ 5 w 6"/>
                <a:gd name="T17" fmla="*/ 1 h 70"/>
                <a:gd name="T18" fmla="*/ 3 w 6"/>
                <a:gd name="T19" fmla="*/ 0 h 70"/>
                <a:gd name="T20" fmla="*/ 0 w 6"/>
                <a:gd name="T21" fmla="*/ 5 h 70"/>
                <a:gd name="T22" fmla="*/ 3 w 6"/>
                <a:gd name="T23" fmla="*/ 9 h 70"/>
                <a:gd name="T24" fmla="*/ 3 w 6"/>
                <a:gd name="T25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0">
                  <a:moveTo>
                    <a:pt x="5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9"/>
                  </a:moveTo>
                  <a:cubicBezTo>
                    <a:pt x="4" y="9"/>
                    <a:pt x="5" y="9"/>
                    <a:pt x="5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8"/>
                    <a:pt x="1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reeform 31"/>
            <p:cNvSpPr>
              <a:spLocks noEditPoints="1"/>
            </p:cNvSpPr>
            <p:nvPr/>
          </p:nvSpPr>
          <p:spPr bwMode="auto">
            <a:xfrm>
              <a:off x="3622686" y="747714"/>
              <a:ext cx="125413" cy="144464"/>
            </a:xfrm>
            <a:custGeom>
              <a:avLst/>
              <a:gdLst>
                <a:gd name="T0" fmla="*/ 40 w 46"/>
                <a:gd name="T1" fmla="*/ 7 h 53"/>
                <a:gd name="T2" fmla="*/ 23 w 46"/>
                <a:gd name="T3" fmla="*/ 0 h 53"/>
                <a:gd name="T4" fmla="*/ 6 w 46"/>
                <a:gd name="T5" fmla="*/ 7 h 53"/>
                <a:gd name="T6" fmla="*/ 0 w 46"/>
                <a:gd name="T7" fmla="*/ 26 h 53"/>
                <a:gd name="T8" fmla="*/ 3 w 46"/>
                <a:gd name="T9" fmla="*/ 40 h 53"/>
                <a:gd name="T10" fmla="*/ 11 w 46"/>
                <a:gd name="T11" fmla="*/ 50 h 53"/>
                <a:gd name="T12" fmla="*/ 23 w 46"/>
                <a:gd name="T13" fmla="*/ 53 h 53"/>
                <a:gd name="T14" fmla="*/ 39 w 46"/>
                <a:gd name="T15" fmla="*/ 46 h 53"/>
                <a:gd name="T16" fmla="*/ 46 w 46"/>
                <a:gd name="T17" fmla="*/ 26 h 53"/>
                <a:gd name="T18" fmla="*/ 40 w 46"/>
                <a:gd name="T19" fmla="*/ 7 h 53"/>
                <a:gd name="T20" fmla="*/ 10 w 46"/>
                <a:gd name="T21" fmla="*/ 10 h 53"/>
                <a:gd name="T22" fmla="*/ 23 w 46"/>
                <a:gd name="T23" fmla="*/ 4 h 53"/>
                <a:gd name="T24" fmla="*/ 36 w 46"/>
                <a:gd name="T25" fmla="*/ 10 h 53"/>
                <a:gd name="T26" fmla="*/ 41 w 46"/>
                <a:gd name="T27" fmla="*/ 26 h 53"/>
                <a:gd name="T28" fmla="*/ 36 w 46"/>
                <a:gd name="T29" fmla="*/ 43 h 53"/>
                <a:gd name="T30" fmla="*/ 23 w 46"/>
                <a:gd name="T31" fmla="*/ 49 h 53"/>
                <a:gd name="T32" fmla="*/ 10 w 46"/>
                <a:gd name="T33" fmla="*/ 43 h 53"/>
                <a:gd name="T34" fmla="*/ 5 w 46"/>
                <a:gd name="T35" fmla="*/ 26 h 53"/>
                <a:gd name="T36" fmla="*/ 10 w 46"/>
                <a:gd name="T37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53">
                  <a:moveTo>
                    <a:pt x="40" y="7"/>
                  </a:moveTo>
                  <a:cubicBezTo>
                    <a:pt x="36" y="2"/>
                    <a:pt x="30" y="0"/>
                    <a:pt x="23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8"/>
                    <a:pt x="0" y="26"/>
                  </a:cubicBezTo>
                  <a:cubicBezTo>
                    <a:pt x="0" y="32"/>
                    <a:pt x="1" y="36"/>
                    <a:pt x="3" y="40"/>
                  </a:cubicBezTo>
                  <a:cubicBezTo>
                    <a:pt x="5" y="44"/>
                    <a:pt x="8" y="47"/>
                    <a:pt x="11" y="50"/>
                  </a:cubicBezTo>
                  <a:cubicBezTo>
                    <a:pt x="14" y="52"/>
                    <a:pt x="18" y="53"/>
                    <a:pt x="23" y="53"/>
                  </a:cubicBezTo>
                  <a:cubicBezTo>
                    <a:pt x="30" y="53"/>
                    <a:pt x="35" y="50"/>
                    <a:pt x="39" y="46"/>
                  </a:cubicBezTo>
                  <a:cubicBezTo>
                    <a:pt x="44" y="41"/>
                    <a:pt x="46" y="35"/>
                    <a:pt x="46" y="26"/>
                  </a:cubicBezTo>
                  <a:cubicBezTo>
                    <a:pt x="46" y="18"/>
                    <a:pt x="44" y="12"/>
                    <a:pt x="40" y="7"/>
                  </a:cubicBezTo>
                  <a:close/>
                  <a:moveTo>
                    <a:pt x="10" y="10"/>
                  </a:moveTo>
                  <a:cubicBezTo>
                    <a:pt x="13" y="6"/>
                    <a:pt x="17" y="4"/>
                    <a:pt x="23" y="4"/>
                  </a:cubicBezTo>
                  <a:cubicBezTo>
                    <a:pt x="29" y="4"/>
                    <a:pt x="33" y="6"/>
                    <a:pt x="36" y="10"/>
                  </a:cubicBezTo>
                  <a:cubicBezTo>
                    <a:pt x="39" y="14"/>
                    <a:pt x="41" y="19"/>
                    <a:pt x="41" y="26"/>
                  </a:cubicBezTo>
                  <a:cubicBezTo>
                    <a:pt x="41" y="33"/>
                    <a:pt x="39" y="39"/>
                    <a:pt x="36" y="43"/>
                  </a:cubicBezTo>
                  <a:cubicBezTo>
                    <a:pt x="33" y="47"/>
                    <a:pt x="29" y="49"/>
                    <a:pt x="23" y="49"/>
                  </a:cubicBezTo>
                  <a:cubicBezTo>
                    <a:pt x="17" y="49"/>
                    <a:pt x="13" y="47"/>
                    <a:pt x="10" y="43"/>
                  </a:cubicBezTo>
                  <a:cubicBezTo>
                    <a:pt x="7" y="39"/>
                    <a:pt x="5" y="33"/>
                    <a:pt x="5" y="26"/>
                  </a:cubicBezTo>
                  <a:cubicBezTo>
                    <a:pt x="5" y="19"/>
                    <a:pt x="7" y="14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reeform 32"/>
            <p:cNvSpPr>
              <a:spLocks/>
            </p:cNvSpPr>
            <p:nvPr/>
          </p:nvSpPr>
          <p:spPr bwMode="auto">
            <a:xfrm>
              <a:off x="3786187" y="747712"/>
              <a:ext cx="109538" cy="141289"/>
            </a:xfrm>
            <a:custGeom>
              <a:avLst/>
              <a:gdLst>
                <a:gd name="T0" fmla="*/ 40 w 40"/>
                <a:gd name="T1" fmla="*/ 52 h 52"/>
                <a:gd name="T2" fmla="*/ 40 w 40"/>
                <a:gd name="T3" fmla="*/ 19 h 52"/>
                <a:gd name="T4" fmla="*/ 23 w 40"/>
                <a:gd name="T5" fmla="*/ 0 h 52"/>
                <a:gd name="T6" fmla="*/ 5 w 40"/>
                <a:gd name="T7" fmla="*/ 8 h 52"/>
                <a:gd name="T8" fmla="*/ 5 w 40"/>
                <a:gd name="T9" fmla="*/ 8 h 52"/>
                <a:gd name="T10" fmla="*/ 4 w 40"/>
                <a:gd name="T11" fmla="*/ 1 h 52"/>
                <a:gd name="T12" fmla="*/ 0 w 40"/>
                <a:gd name="T13" fmla="*/ 1 h 52"/>
                <a:gd name="T14" fmla="*/ 0 w 40"/>
                <a:gd name="T15" fmla="*/ 52 h 52"/>
                <a:gd name="T16" fmla="*/ 5 w 40"/>
                <a:gd name="T17" fmla="*/ 52 h 52"/>
                <a:gd name="T18" fmla="*/ 5 w 40"/>
                <a:gd name="T19" fmla="*/ 24 h 52"/>
                <a:gd name="T20" fmla="*/ 9 w 40"/>
                <a:gd name="T21" fmla="*/ 9 h 52"/>
                <a:gd name="T22" fmla="*/ 22 w 40"/>
                <a:gd name="T23" fmla="*/ 4 h 52"/>
                <a:gd name="T24" fmla="*/ 32 w 40"/>
                <a:gd name="T25" fmla="*/ 8 h 52"/>
                <a:gd name="T26" fmla="*/ 35 w 40"/>
                <a:gd name="T27" fmla="*/ 19 h 52"/>
                <a:gd name="T28" fmla="*/ 35 w 40"/>
                <a:gd name="T29" fmla="*/ 52 h 52"/>
                <a:gd name="T30" fmla="*/ 40 w 40"/>
                <a:gd name="T3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2">
                  <a:moveTo>
                    <a:pt x="40" y="5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6"/>
                    <a:pt x="34" y="0"/>
                    <a:pt x="23" y="0"/>
                  </a:cubicBezTo>
                  <a:cubicBezTo>
                    <a:pt x="14" y="0"/>
                    <a:pt x="8" y="3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7"/>
                    <a:pt x="6" y="12"/>
                    <a:pt x="9" y="9"/>
                  </a:cubicBezTo>
                  <a:cubicBezTo>
                    <a:pt x="12" y="6"/>
                    <a:pt x="16" y="4"/>
                    <a:pt x="22" y="4"/>
                  </a:cubicBezTo>
                  <a:cubicBezTo>
                    <a:pt x="27" y="4"/>
                    <a:pt x="30" y="5"/>
                    <a:pt x="32" y="8"/>
                  </a:cubicBezTo>
                  <a:cubicBezTo>
                    <a:pt x="34" y="10"/>
                    <a:pt x="35" y="14"/>
                    <a:pt x="35" y="1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5" name="Freeform 9"/>
          <p:cNvSpPr>
            <a:spLocks/>
          </p:cNvSpPr>
          <p:nvPr/>
        </p:nvSpPr>
        <p:spPr bwMode="auto">
          <a:xfrm>
            <a:off x="4269582" y="960568"/>
            <a:ext cx="604838" cy="23813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chemeClr val="accent1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24036" y="1870973"/>
            <a:ext cx="1371600" cy="10287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937898" y="1870973"/>
            <a:ext cx="1371600" cy="10287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851760" y="1870973"/>
            <a:ext cx="1371600" cy="10287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777991" y="1870973"/>
            <a:ext cx="1371600" cy="10287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8777452" y="465683"/>
            <a:ext cx="366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91AF18D-0852-4468-85C6-A271F63CD70E}" type="slidenum">
              <a:rPr lang="en-US" sz="1050" smtClean="0">
                <a:solidFill>
                  <a:srgbClr val="FFFFFF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50" dirty="0">
              <a:solidFill>
                <a:srgbClr val="FFFFFF"/>
              </a:solidFill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4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1668334" y="210917"/>
            <a:ext cx="5807336" cy="58582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658541" y="704585"/>
            <a:ext cx="5817394" cy="255984"/>
          </a:xfrm>
        </p:spPr>
        <p:txBody>
          <a:bodyPr>
            <a:normAutofit/>
          </a:bodyPr>
          <a:lstStyle>
            <a:lvl1pPr marL="0" indent="0" algn="ctr">
              <a:buNone/>
              <a:defRPr sz="825"/>
            </a:lvl1pPr>
          </a:lstStyle>
          <a:p>
            <a:pPr lvl="0"/>
            <a:r>
              <a:rPr lang="en-US" sz="825" dirty="0"/>
              <a:t>Insert subtitle here</a:t>
            </a:r>
            <a:endParaRPr lang="en-US" dirty="0"/>
          </a:p>
        </p:txBody>
      </p:sp>
      <p:grpSp>
        <p:nvGrpSpPr>
          <p:cNvPr id="156" name="Group 155"/>
          <p:cNvGrpSpPr/>
          <p:nvPr/>
        </p:nvGrpSpPr>
        <p:grpSpPr>
          <a:xfrm>
            <a:off x="5653525" y="1825935"/>
            <a:ext cx="3374876" cy="2625392"/>
            <a:chOff x="7380956" y="2122321"/>
            <a:chExt cx="4264026" cy="4422775"/>
          </a:xfrm>
          <a:solidFill>
            <a:schemeClr val="bg1">
              <a:lumMod val="60000"/>
              <a:lumOff val="40000"/>
              <a:alpha val="15000"/>
            </a:schemeClr>
          </a:solidFill>
        </p:grpSpPr>
        <p:sp>
          <p:nvSpPr>
            <p:cNvPr id="157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686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9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lowchart: Delay 146"/>
          <p:cNvSpPr/>
          <p:nvPr/>
        </p:nvSpPr>
        <p:spPr>
          <a:xfrm rot="10800000">
            <a:off x="8715544" y="383066"/>
            <a:ext cx="428456" cy="347397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298268" y="423935"/>
            <a:ext cx="1360616" cy="242533"/>
            <a:chOff x="1588" y="26986"/>
            <a:chExt cx="3894137" cy="925516"/>
          </a:xfrm>
          <a:solidFill>
            <a:schemeClr val="accent1"/>
          </a:solidFill>
        </p:grpSpPr>
        <p:sp>
          <p:nvSpPr>
            <p:cNvPr id="149" name="Freeform 5"/>
            <p:cNvSpPr>
              <a:spLocks noEditPoints="1"/>
            </p:cNvSpPr>
            <p:nvPr/>
          </p:nvSpPr>
          <p:spPr bwMode="auto">
            <a:xfrm>
              <a:off x="1588" y="26986"/>
              <a:ext cx="865192" cy="860427"/>
            </a:xfrm>
            <a:custGeom>
              <a:avLst/>
              <a:gdLst>
                <a:gd name="T0" fmla="*/ 140 w 317"/>
                <a:gd name="T1" fmla="*/ 199 h 313"/>
                <a:gd name="T2" fmla="*/ 132 w 317"/>
                <a:gd name="T3" fmla="*/ 191 h 313"/>
                <a:gd name="T4" fmla="*/ 97 w 317"/>
                <a:gd name="T5" fmla="*/ 156 h 313"/>
                <a:gd name="T6" fmla="*/ 110 w 317"/>
                <a:gd name="T7" fmla="*/ 144 h 313"/>
                <a:gd name="T8" fmla="*/ 141 w 317"/>
                <a:gd name="T9" fmla="*/ 113 h 313"/>
                <a:gd name="T10" fmla="*/ 176 w 317"/>
                <a:gd name="T11" fmla="*/ 113 h 313"/>
                <a:gd name="T12" fmla="*/ 207 w 317"/>
                <a:gd name="T13" fmla="*/ 144 h 313"/>
                <a:gd name="T14" fmla="*/ 220 w 317"/>
                <a:gd name="T15" fmla="*/ 156 h 313"/>
                <a:gd name="T16" fmla="*/ 205 w 317"/>
                <a:gd name="T17" fmla="*/ 170 h 313"/>
                <a:gd name="T18" fmla="*/ 199 w 317"/>
                <a:gd name="T19" fmla="*/ 176 h 313"/>
                <a:gd name="T20" fmla="*/ 168 w 317"/>
                <a:gd name="T21" fmla="*/ 207 h 313"/>
                <a:gd name="T22" fmla="*/ 158 w 317"/>
                <a:gd name="T23" fmla="*/ 0 h 313"/>
                <a:gd name="T24" fmla="*/ 114 w 317"/>
                <a:gd name="T25" fmla="*/ 51 h 313"/>
                <a:gd name="T26" fmla="*/ 77 w 317"/>
                <a:gd name="T27" fmla="*/ 33 h 313"/>
                <a:gd name="T28" fmla="*/ 47 w 317"/>
                <a:gd name="T29" fmla="*/ 46 h 313"/>
                <a:gd name="T30" fmla="*/ 47 w 317"/>
                <a:gd name="T31" fmla="*/ 106 h 313"/>
                <a:gd name="T32" fmla="*/ 44 w 317"/>
                <a:gd name="T33" fmla="*/ 113 h 313"/>
                <a:gd name="T34" fmla="*/ 13 w 317"/>
                <a:gd name="T35" fmla="*/ 186 h 313"/>
                <a:gd name="T36" fmla="*/ 54 w 317"/>
                <a:gd name="T37" fmla="*/ 199 h 313"/>
                <a:gd name="T38" fmla="*/ 33 w 317"/>
                <a:gd name="T39" fmla="*/ 237 h 313"/>
                <a:gd name="T40" fmla="*/ 72 w 317"/>
                <a:gd name="T41" fmla="*/ 280 h 313"/>
                <a:gd name="T42" fmla="*/ 107 w 317"/>
                <a:gd name="T43" fmla="*/ 267 h 313"/>
                <a:gd name="T44" fmla="*/ 114 w 317"/>
                <a:gd name="T45" fmla="*/ 270 h 313"/>
                <a:gd name="T46" fmla="*/ 158 w 317"/>
                <a:gd name="T47" fmla="*/ 313 h 313"/>
                <a:gd name="T48" fmla="*/ 201 w 317"/>
                <a:gd name="T49" fmla="*/ 259 h 313"/>
                <a:gd name="T50" fmla="*/ 240 w 317"/>
                <a:gd name="T51" fmla="*/ 280 h 313"/>
                <a:gd name="T52" fmla="*/ 270 w 317"/>
                <a:gd name="T53" fmla="*/ 267 h 313"/>
                <a:gd name="T54" fmla="*/ 270 w 317"/>
                <a:gd name="T55" fmla="*/ 206 h 313"/>
                <a:gd name="T56" fmla="*/ 273 w 317"/>
                <a:gd name="T57" fmla="*/ 199 h 313"/>
                <a:gd name="T58" fmla="*/ 273 w 317"/>
                <a:gd name="T59" fmla="*/ 113 h 313"/>
                <a:gd name="T60" fmla="*/ 270 w 317"/>
                <a:gd name="T61" fmla="*/ 107 h 313"/>
                <a:gd name="T62" fmla="*/ 270 w 317"/>
                <a:gd name="T63" fmla="*/ 46 h 313"/>
                <a:gd name="T64" fmla="*/ 221 w 317"/>
                <a:gd name="T65" fmla="*/ 37 h 313"/>
                <a:gd name="T66" fmla="*/ 201 w 317"/>
                <a:gd name="T67" fmla="*/ 53 h 313"/>
                <a:gd name="T68" fmla="*/ 158 w 317"/>
                <a:gd name="T6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7" h="313">
                  <a:moveTo>
                    <a:pt x="159" y="217"/>
                  </a:moveTo>
                  <a:cubicBezTo>
                    <a:pt x="140" y="199"/>
                    <a:pt x="140" y="199"/>
                    <a:pt x="140" y="199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41" y="113"/>
                    <a:pt x="141" y="113"/>
                    <a:pt x="141" y="113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201" y="137"/>
                    <a:pt x="201" y="137"/>
                    <a:pt x="201" y="137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9" y="146"/>
                    <a:pt x="209" y="146"/>
                    <a:pt x="209" y="146"/>
                  </a:cubicBezTo>
                  <a:cubicBezTo>
                    <a:pt x="220" y="156"/>
                    <a:pt x="220" y="156"/>
                    <a:pt x="220" y="156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199" y="176"/>
                    <a:pt x="199" y="176"/>
                    <a:pt x="199" y="176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68" y="207"/>
                    <a:pt x="168" y="207"/>
                    <a:pt x="168" y="207"/>
                  </a:cubicBezTo>
                  <a:cubicBezTo>
                    <a:pt x="159" y="217"/>
                    <a:pt x="159" y="217"/>
                    <a:pt x="159" y="217"/>
                  </a:cubicBezTo>
                  <a:moveTo>
                    <a:pt x="158" y="0"/>
                  </a:moveTo>
                  <a:cubicBezTo>
                    <a:pt x="134" y="0"/>
                    <a:pt x="114" y="19"/>
                    <a:pt x="114" y="43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0" y="37"/>
                    <a:pt x="89" y="33"/>
                    <a:pt x="77" y="33"/>
                  </a:cubicBezTo>
                  <a:cubicBezTo>
                    <a:pt x="68" y="33"/>
                    <a:pt x="58" y="36"/>
                    <a:pt x="50" y="43"/>
                  </a:cubicBezTo>
                  <a:cubicBezTo>
                    <a:pt x="49" y="44"/>
                    <a:pt x="48" y="45"/>
                    <a:pt x="47" y="46"/>
                  </a:cubicBezTo>
                  <a:cubicBezTo>
                    <a:pt x="38" y="54"/>
                    <a:pt x="34" y="65"/>
                    <a:pt x="34" y="76"/>
                  </a:cubicBezTo>
                  <a:cubicBezTo>
                    <a:pt x="34" y="87"/>
                    <a:pt x="38" y="98"/>
                    <a:pt x="47" y="106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19" y="113"/>
                    <a:pt x="0" y="132"/>
                    <a:pt x="0" y="156"/>
                  </a:cubicBezTo>
                  <a:cubicBezTo>
                    <a:pt x="0" y="168"/>
                    <a:pt x="5" y="179"/>
                    <a:pt x="13" y="186"/>
                  </a:cubicBezTo>
                  <a:cubicBezTo>
                    <a:pt x="21" y="194"/>
                    <a:pt x="31" y="199"/>
                    <a:pt x="44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38" y="215"/>
                    <a:pt x="33" y="226"/>
                    <a:pt x="33" y="237"/>
                  </a:cubicBezTo>
                  <a:cubicBezTo>
                    <a:pt x="33" y="248"/>
                    <a:pt x="38" y="259"/>
                    <a:pt x="46" y="268"/>
                  </a:cubicBezTo>
                  <a:cubicBezTo>
                    <a:pt x="54" y="275"/>
                    <a:pt x="63" y="279"/>
                    <a:pt x="72" y="280"/>
                  </a:cubicBezTo>
                  <a:cubicBezTo>
                    <a:pt x="74" y="280"/>
                    <a:pt x="75" y="280"/>
                    <a:pt x="77" y="280"/>
                  </a:cubicBezTo>
                  <a:cubicBezTo>
                    <a:pt x="88" y="280"/>
                    <a:pt x="99" y="276"/>
                    <a:pt x="107" y="267"/>
                  </a:cubicBezTo>
                  <a:cubicBezTo>
                    <a:pt x="114" y="261"/>
                    <a:pt x="114" y="261"/>
                    <a:pt x="114" y="261"/>
                  </a:cubicBezTo>
                  <a:cubicBezTo>
                    <a:pt x="114" y="270"/>
                    <a:pt x="114" y="270"/>
                    <a:pt x="114" y="270"/>
                  </a:cubicBezTo>
                  <a:cubicBezTo>
                    <a:pt x="114" y="282"/>
                    <a:pt x="120" y="293"/>
                    <a:pt x="127" y="301"/>
                  </a:cubicBezTo>
                  <a:cubicBezTo>
                    <a:pt x="135" y="309"/>
                    <a:pt x="146" y="313"/>
                    <a:pt x="158" y="313"/>
                  </a:cubicBezTo>
                  <a:cubicBezTo>
                    <a:pt x="182" y="313"/>
                    <a:pt x="201" y="294"/>
                    <a:pt x="201" y="270"/>
                  </a:cubicBezTo>
                  <a:cubicBezTo>
                    <a:pt x="201" y="259"/>
                    <a:pt x="201" y="259"/>
                    <a:pt x="201" y="259"/>
                  </a:cubicBezTo>
                  <a:cubicBezTo>
                    <a:pt x="209" y="267"/>
                    <a:pt x="209" y="267"/>
                    <a:pt x="209" y="267"/>
                  </a:cubicBezTo>
                  <a:cubicBezTo>
                    <a:pt x="218" y="276"/>
                    <a:pt x="229" y="280"/>
                    <a:pt x="240" y="280"/>
                  </a:cubicBezTo>
                  <a:cubicBezTo>
                    <a:pt x="247" y="280"/>
                    <a:pt x="254" y="278"/>
                    <a:pt x="260" y="275"/>
                  </a:cubicBezTo>
                  <a:cubicBezTo>
                    <a:pt x="264" y="273"/>
                    <a:pt x="267" y="270"/>
                    <a:pt x="270" y="267"/>
                  </a:cubicBezTo>
                  <a:cubicBezTo>
                    <a:pt x="286" y="252"/>
                    <a:pt x="287" y="230"/>
                    <a:pt x="276" y="213"/>
                  </a:cubicBezTo>
                  <a:cubicBezTo>
                    <a:pt x="274" y="211"/>
                    <a:pt x="273" y="209"/>
                    <a:pt x="270" y="206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73" y="199"/>
                    <a:pt x="273" y="199"/>
                    <a:pt x="273" y="199"/>
                  </a:cubicBezTo>
                  <a:cubicBezTo>
                    <a:pt x="297" y="199"/>
                    <a:pt x="317" y="179"/>
                    <a:pt x="317" y="156"/>
                  </a:cubicBezTo>
                  <a:cubicBezTo>
                    <a:pt x="317" y="132"/>
                    <a:pt x="297" y="113"/>
                    <a:pt x="273" y="113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81" y="96"/>
                    <a:pt x="285" y="80"/>
                    <a:pt x="281" y="66"/>
                  </a:cubicBezTo>
                  <a:cubicBezTo>
                    <a:pt x="279" y="59"/>
                    <a:pt x="276" y="52"/>
                    <a:pt x="270" y="46"/>
                  </a:cubicBezTo>
                  <a:cubicBezTo>
                    <a:pt x="261" y="38"/>
                    <a:pt x="250" y="33"/>
                    <a:pt x="239" y="33"/>
                  </a:cubicBezTo>
                  <a:cubicBezTo>
                    <a:pt x="233" y="33"/>
                    <a:pt x="227" y="35"/>
                    <a:pt x="221" y="37"/>
                  </a:cubicBezTo>
                  <a:cubicBezTo>
                    <a:pt x="217" y="39"/>
                    <a:pt x="212" y="42"/>
                    <a:pt x="208" y="46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1" y="19"/>
                    <a:pt x="182" y="0"/>
                    <a:pt x="1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reeform 6"/>
            <p:cNvSpPr>
              <a:spLocks/>
            </p:cNvSpPr>
            <p:nvPr/>
          </p:nvSpPr>
          <p:spPr bwMode="auto">
            <a:xfrm>
              <a:off x="1281119" y="82549"/>
              <a:ext cx="423864" cy="400052"/>
            </a:xfrm>
            <a:custGeom>
              <a:avLst/>
              <a:gdLst>
                <a:gd name="T0" fmla="*/ 90 w 155"/>
                <a:gd name="T1" fmla="*/ 146 h 146"/>
                <a:gd name="T2" fmla="*/ 127 w 155"/>
                <a:gd name="T3" fmla="*/ 32 h 146"/>
                <a:gd name="T4" fmla="*/ 128 w 155"/>
                <a:gd name="T5" fmla="*/ 32 h 146"/>
                <a:gd name="T6" fmla="*/ 127 w 155"/>
                <a:gd name="T7" fmla="*/ 66 h 146"/>
                <a:gd name="T8" fmla="*/ 127 w 155"/>
                <a:gd name="T9" fmla="*/ 77 h 146"/>
                <a:gd name="T10" fmla="*/ 127 w 155"/>
                <a:gd name="T11" fmla="*/ 146 h 146"/>
                <a:gd name="T12" fmla="*/ 155 w 155"/>
                <a:gd name="T13" fmla="*/ 146 h 146"/>
                <a:gd name="T14" fmla="*/ 155 w 155"/>
                <a:gd name="T15" fmla="*/ 0 h 146"/>
                <a:gd name="T16" fmla="*/ 113 w 155"/>
                <a:gd name="T17" fmla="*/ 0 h 146"/>
                <a:gd name="T18" fmla="*/ 77 w 155"/>
                <a:gd name="T19" fmla="*/ 111 h 146"/>
                <a:gd name="T20" fmla="*/ 76 w 155"/>
                <a:gd name="T21" fmla="*/ 111 h 146"/>
                <a:gd name="T22" fmla="*/ 42 w 155"/>
                <a:gd name="T23" fmla="*/ 0 h 146"/>
                <a:gd name="T24" fmla="*/ 0 w 155"/>
                <a:gd name="T25" fmla="*/ 0 h 146"/>
                <a:gd name="T26" fmla="*/ 0 w 155"/>
                <a:gd name="T27" fmla="*/ 146 h 146"/>
                <a:gd name="T28" fmla="*/ 27 w 155"/>
                <a:gd name="T29" fmla="*/ 146 h 146"/>
                <a:gd name="T30" fmla="*/ 27 w 155"/>
                <a:gd name="T31" fmla="*/ 78 h 146"/>
                <a:gd name="T32" fmla="*/ 25 w 155"/>
                <a:gd name="T33" fmla="*/ 31 h 146"/>
                <a:gd name="T34" fmla="*/ 26 w 155"/>
                <a:gd name="T35" fmla="*/ 31 h 146"/>
                <a:gd name="T36" fmla="*/ 61 w 155"/>
                <a:gd name="T37" fmla="*/ 146 h 146"/>
                <a:gd name="T38" fmla="*/ 90 w 155"/>
                <a:gd name="T3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46">
                  <a:moveTo>
                    <a:pt x="90" y="146"/>
                  </a:moveTo>
                  <a:cubicBezTo>
                    <a:pt x="127" y="32"/>
                    <a:pt x="127" y="32"/>
                    <a:pt x="127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50"/>
                    <a:pt x="127" y="61"/>
                    <a:pt x="127" y="66"/>
                  </a:cubicBezTo>
                  <a:cubicBezTo>
                    <a:pt x="127" y="70"/>
                    <a:pt x="127" y="74"/>
                    <a:pt x="127" y="77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0"/>
                    <a:pt x="27" y="55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90" y="146"/>
                    <a:pt x="90" y="146"/>
                    <a:pt x="90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reeform 7"/>
            <p:cNvSpPr>
              <a:spLocks/>
            </p:cNvSpPr>
            <p:nvPr/>
          </p:nvSpPr>
          <p:spPr bwMode="auto">
            <a:xfrm>
              <a:off x="1808173" y="82549"/>
              <a:ext cx="228602" cy="400052"/>
            </a:xfrm>
            <a:custGeom>
              <a:avLst/>
              <a:gdLst>
                <a:gd name="T0" fmla="*/ 144 w 144"/>
                <a:gd name="T1" fmla="*/ 207 h 252"/>
                <a:gd name="T2" fmla="*/ 53 w 144"/>
                <a:gd name="T3" fmla="*/ 207 h 252"/>
                <a:gd name="T4" fmla="*/ 53 w 144"/>
                <a:gd name="T5" fmla="*/ 143 h 252"/>
                <a:gd name="T6" fmla="*/ 138 w 144"/>
                <a:gd name="T7" fmla="*/ 143 h 252"/>
                <a:gd name="T8" fmla="*/ 138 w 144"/>
                <a:gd name="T9" fmla="*/ 98 h 252"/>
                <a:gd name="T10" fmla="*/ 53 w 144"/>
                <a:gd name="T11" fmla="*/ 98 h 252"/>
                <a:gd name="T12" fmla="*/ 53 w 144"/>
                <a:gd name="T13" fmla="*/ 43 h 252"/>
                <a:gd name="T14" fmla="*/ 144 w 144"/>
                <a:gd name="T15" fmla="*/ 43 h 252"/>
                <a:gd name="T16" fmla="*/ 144 w 144"/>
                <a:gd name="T17" fmla="*/ 0 h 252"/>
                <a:gd name="T18" fmla="*/ 0 w 144"/>
                <a:gd name="T19" fmla="*/ 0 h 252"/>
                <a:gd name="T20" fmla="*/ 0 w 144"/>
                <a:gd name="T21" fmla="*/ 252 h 252"/>
                <a:gd name="T22" fmla="*/ 144 w 144"/>
                <a:gd name="T23" fmla="*/ 252 h 252"/>
                <a:gd name="T24" fmla="*/ 144 w 144"/>
                <a:gd name="T25" fmla="*/ 207 h 252"/>
                <a:gd name="T26" fmla="*/ 144 w 144"/>
                <a:gd name="T27" fmla="*/ 20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252">
                  <a:moveTo>
                    <a:pt x="144" y="207"/>
                  </a:moveTo>
                  <a:lnTo>
                    <a:pt x="53" y="207"/>
                  </a:lnTo>
                  <a:lnTo>
                    <a:pt x="53" y="143"/>
                  </a:lnTo>
                  <a:lnTo>
                    <a:pt x="138" y="143"/>
                  </a:lnTo>
                  <a:lnTo>
                    <a:pt x="138" y="98"/>
                  </a:lnTo>
                  <a:lnTo>
                    <a:pt x="53" y="98"/>
                  </a:lnTo>
                  <a:lnTo>
                    <a:pt x="53" y="43"/>
                  </a:lnTo>
                  <a:lnTo>
                    <a:pt x="144" y="43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144" y="252"/>
                  </a:lnTo>
                  <a:lnTo>
                    <a:pt x="144" y="207"/>
                  </a:lnTo>
                  <a:lnTo>
                    <a:pt x="144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reeform 8"/>
            <p:cNvSpPr>
              <a:spLocks noEditPoints="1"/>
            </p:cNvSpPr>
            <p:nvPr/>
          </p:nvSpPr>
          <p:spPr bwMode="auto">
            <a:xfrm>
              <a:off x="2122499" y="82549"/>
              <a:ext cx="330201" cy="400052"/>
            </a:xfrm>
            <a:custGeom>
              <a:avLst/>
              <a:gdLst>
                <a:gd name="T0" fmla="*/ 102 w 121"/>
                <a:gd name="T1" fmla="*/ 19 h 146"/>
                <a:gd name="T2" fmla="*/ 46 w 121"/>
                <a:gd name="T3" fmla="*/ 0 h 146"/>
                <a:gd name="T4" fmla="*/ 0 w 121"/>
                <a:gd name="T5" fmla="*/ 0 h 146"/>
                <a:gd name="T6" fmla="*/ 0 w 121"/>
                <a:gd name="T7" fmla="*/ 146 h 146"/>
                <a:gd name="T8" fmla="*/ 42 w 121"/>
                <a:gd name="T9" fmla="*/ 146 h 146"/>
                <a:gd name="T10" fmla="*/ 101 w 121"/>
                <a:gd name="T11" fmla="*/ 127 h 146"/>
                <a:gd name="T12" fmla="*/ 121 w 121"/>
                <a:gd name="T13" fmla="*/ 71 h 146"/>
                <a:gd name="T14" fmla="*/ 102 w 121"/>
                <a:gd name="T15" fmla="*/ 19 h 146"/>
                <a:gd name="T16" fmla="*/ 45 w 121"/>
                <a:gd name="T17" fmla="*/ 120 h 146"/>
                <a:gd name="T18" fmla="*/ 31 w 121"/>
                <a:gd name="T19" fmla="*/ 120 h 146"/>
                <a:gd name="T20" fmla="*/ 31 w 121"/>
                <a:gd name="T21" fmla="*/ 25 h 146"/>
                <a:gd name="T22" fmla="*/ 48 w 121"/>
                <a:gd name="T23" fmla="*/ 25 h 146"/>
                <a:gd name="T24" fmla="*/ 89 w 121"/>
                <a:gd name="T25" fmla="*/ 72 h 146"/>
                <a:gd name="T26" fmla="*/ 45 w 121"/>
                <a:gd name="T27" fmla="*/ 120 h 146"/>
                <a:gd name="T28" fmla="*/ 45 w 121"/>
                <a:gd name="T29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46">
                  <a:moveTo>
                    <a:pt x="102" y="19"/>
                  </a:moveTo>
                  <a:cubicBezTo>
                    <a:pt x="88" y="6"/>
                    <a:pt x="70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67" y="146"/>
                    <a:pt x="87" y="139"/>
                    <a:pt x="101" y="127"/>
                  </a:cubicBezTo>
                  <a:cubicBezTo>
                    <a:pt x="115" y="114"/>
                    <a:pt x="121" y="95"/>
                    <a:pt x="121" y="71"/>
                  </a:cubicBezTo>
                  <a:cubicBezTo>
                    <a:pt x="121" y="49"/>
                    <a:pt x="115" y="31"/>
                    <a:pt x="102" y="19"/>
                  </a:cubicBezTo>
                  <a:close/>
                  <a:moveTo>
                    <a:pt x="45" y="120"/>
                  </a:moveTo>
                  <a:cubicBezTo>
                    <a:pt x="31" y="120"/>
                    <a:pt x="31" y="120"/>
                    <a:pt x="31" y="120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75" y="25"/>
                    <a:pt x="89" y="41"/>
                    <a:pt x="89" y="72"/>
                  </a:cubicBezTo>
                  <a:cubicBezTo>
                    <a:pt x="89" y="104"/>
                    <a:pt x="74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auto">
            <a:xfrm>
              <a:off x="2536838" y="82549"/>
              <a:ext cx="84138" cy="400052"/>
            </a:xfrm>
            <a:custGeom>
              <a:avLst/>
              <a:gdLst>
                <a:gd name="T0" fmla="*/ 53 w 53"/>
                <a:gd name="T1" fmla="*/ 252 h 252"/>
                <a:gd name="T2" fmla="*/ 53 w 53"/>
                <a:gd name="T3" fmla="*/ 0 h 252"/>
                <a:gd name="T4" fmla="*/ 0 w 53"/>
                <a:gd name="T5" fmla="*/ 0 h 252"/>
                <a:gd name="T6" fmla="*/ 0 w 53"/>
                <a:gd name="T7" fmla="*/ 252 h 252"/>
                <a:gd name="T8" fmla="*/ 53 w 53"/>
                <a:gd name="T9" fmla="*/ 252 h 252"/>
                <a:gd name="T10" fmla="*/ 53 w 53"/>
                <a:gd name="T1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52">
                  <a:moveTo>
                    <a:pt x="53" y="252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53" y="252"/>
                  </a:lnTo>
                  <a:lnTo>
                    <a:pt x="53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2703527" y="76198"/>
              <a:ext cx="303214" cy="412752"/>
            </a:xfrm>
            <a:custGeom>
              <a:avLst/>
              <a:gdLst>
                <a:gd name="T0" fmla="*/ 84 w 111"/>
                <a:gd name="T1" fmla="*/ 29 h 150"/>
                <a:gd name="T2" fmla="*/ 101 w 111"/>
                <a:gd name="T3" fmla="*/ 35 h 150"/>
                <a:gd name="T4" fmla="*/ 111 w 111"/>
                <a:gd name="T5" fmla="*/ 10 h 150"/>
                <a:gd name="T6" fmla="*/ 68 w 111"/>
                <a:gd name="T7" fmla="*/ 0 h 150"/>
                <a:gd name="T8" fmla="*/ 32 w 111"/>
                <a:gd name="T9" fmla="*/ 9 h 150"/>
                <a:gd name="T10" fmla="*/ 8 w 111"/>
                <a:gd name="T11" fmla="*/ 35 h 150"/>
                <a:gd name="T12" fmla="*/ 0 w 111"/>
                <a:gd name="T13" fmla="*/ 75 h 150"/>
                <a:gd name="T14" fmla="*/ 17 w 111"/>
                <a:gd name="T15" fmla="*/ 130 h 150"/>
                <a:gd name="T16" fmla="*/ 65 w 111"/>
                <a:gd name="T17" fmla="*/ 150 h 150"/>
                <a:gd name="T18" fmla="*/ 105 w 111"/>
                <a:gd name="T19" fmla="*/ 142 h 150"/>
                <a:gd name="T20" fmla="*/ 105 w 111"/>
                <a:gd name="T21" fmla="*/ 116 h 150"/>
                <a:gd name="T22" fmla="*/ 68 w 111"/>
                <a:gd name="T23" fmla="*/ 124 h 150"/>
                <a:gd name="T24" fmla="*/ 32 w 111"/>
                <a:gd name="T25" fmla="*/ 75 h 150"/>
                <a:gd name="T26" fmla="*/ 41 w 111"/>
                <a:gd name="T27" fmla="*/ 39 h 150"/>
                <a:gd name="T28" fmla="*/ 68 w 111"/>
                <a:gd name="T29" fmla="*/ 26 h 150"/>
                <a:gd name="T30" fmla="*/ 84 w 111"/>
                <a:gd name="T31" fmla="*/ 2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50">
                  <a:moveTo>
                    <a:pt x="84" y="29"/>
                  </a:moveTo>
                  <a:cubicBezTo>
                    <a:pt x="90" y="30"/>
                    <a:pt x="95" y="33"/>
                    <a:pt x="101" y="35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97" y="3"/>
                    <a:pt x="82" y="0"/>
                    <a:pt x="68" y="0"/>
                  </a:cubicBezTo>
                  <a:cubicBezTo>
                    <a:pt x="54" y="0"/>
                    <a:pt x="42" y="3"/>
                    <a:pt x="32" y="9"/>
                  </a:cubicBezTo>
                  <a:cubicBezTo>
                    <a:pt x="21" y="15"/>
                    <a:pt x="14" y="24"/>
                    <a:pt x="8" y="35"/>
                  </a:cubicBezTo>
                  <a:cubicBezTo>
                    <a:pt x="2" y="47"/>
                    <a:pt x="0" y="60"/>
                    <a:pt x="0" y="75"/>
                  </a:cubicBezTo>
                  <a:cubicBezTo>
                    <a:pt x="0" y="99"/>
                    <a:pt x="5" y="118"/>
                    <a:pt x="17" y="130"/>
                  </a:cubicBezTo>
                  <a:cubicBezTo>
                    <a:pt x="28" y="143"/>
                    <a:pt x="44" y="150"/>
                    <a:pt x="65" y="150"/>
                  </a:cubicBezTo>
                  <a:cubicBezTo>
                    <a:pt x="80" y="150"/>
                    <a:pt x="93" y="147"/>
                    <a:pt x="105" y="142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91" y="121"/>
                    <a:pt x="78" y="124"/>
                    <a:pt x="68" y="124"/>
                  </a:cubicBezTo>
                  <a:cubicBezTo>
                    <a:pt x="44" y="124"/>
                    <a:pt x="32" y="108"/>
                    <a:pt x="32" y="75"/>
                  </a:cubicBezTo>
                  <a:cubicBezTo>
                    <a:pt x="32" y="60"/>
                    <a:pt x="35" y="48"/>
                    <a:pt x="41" y="39"/>
                  </a:cubicBezTo>
                  <a:cubicBezTo>
                    <a:pt x="48" y="30"/>
                    <a:pt x="57" y="26"/>
                    <a:pt x="68" y="26"/>
                  </a:cubicBezTo>
                  <a:cubicBezTo>
                    <a:pt x="73" y="26"/>
                    <a:pt x="79" y="27"/>
                    <a:pt x="8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reeform 11"/>
            <p:cNvSpPr>
              <a:spLocks noEditPoints="1"/>
            </p:cNvSpPr>
            <p:nvPr/>
          </p:nvSpPr>
          <p:spPr bwMode="auto">
            <a:xfrm>
              <a:off x="3027379" y="79373"/>
              <a:ext cx="385764" cy="403226"/>
            </a:xfrm>
            <a:custGeom>
              <a:avLst/>
              <a:gdLst>
                <a:gd name="T0" fmla="*/ 141 w 141"/>
                <a:gd name="T1" fmla="*/ 147 h 147"/>
                <a:gd name="T2" fmla="*/ 89 w 141"/>
                <a:gd name="T3" fmla="*/ 0 h 147"/>
                <a:gd name="T4" fmla="*/ 51 w 141"/>
                <a:gd name="T5" fmla="*/ 0 h 147"/>
                <a:gd name="T6" fmla="*/ 0 w 141"/>
                <a:gd name="T7" fmla="*/ 147 h 147"/>
                <a:gd name="T8" fmla="*/ 33 w 141"/>
                <a:gd name="T9" fmla="*/ 147 h 147"/>
                <a:gd name="T10" fmla="*/ 44 w 141"/>
                <a:gd name="T11" fmla="*/ 112 h 147"/>
                <a:gd name="T12" fmla="*/ 97 w 141"/>
                <a:gd name="T13" fmla="*/ 112 h 147"/>
                <a:gd name="T14" fmla="*/ 108 w 141"/>
                <a:gd name="T15" fmla="*/ 147 h 147"/>
                <a:gd name="T16" fmla="*/ 141 w 141"/>
                <a:gd name="T17" fmla="*/ 147 h 147"/>
                <a:gd name="T18" fmla="*/ 52 w 141"/>
                <a:gd name="T19" fmla="*/ 86 h 147"/>
                <a:gd name="T20" fmla="*/ 71 w 141"/>
                <a:gd name="T21" fmla="*/ 23 h 147"/>
                <a:gd name="T22" fmla="*/ 73 w 141"/>
                <a:gd name="T23" fmla="*/ 33 h 147"/>
                <a:gd name="T24" fmla="*/ 90 w 141"/>
                <a:gd name="T25" fmla="*/ 86 h 147"/>
                <a:gd name="T26" fmla="*/ 52 w 141"/>
                <a:gd name="T27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147">
                  <a:moveTo>
                    <a:pt x="141" y="147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52" y="86"/>
                  </a:moveTo>
                  <a:cubicBezTo>
                    <a:pt x="62" y="53"/>
                    <a:pt x="68" y="32"/>
                    <a:pt x="71" y="23"/>
                  </a:cubicBezTo>
                  <a:cubicBezTo>
                    <a:pt x="71" y="25"/>
                    <a:pt x="72" y="29"/>
                    <a:pt x="73" y="33"/>
                  </a:cubicBezTo>
                  <a:cubicBezTo>
                    <a:pt x="74" y="37"/>
                    <a:pt x="80" y="55"/>
                    <a:pt x="90" y="86"/>
                  </a:cubicBezTo>
                  <a:cubicBezTo>
                    <a:pt x="52" y="86"/>
                    <a:pt x="52" y="86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3463944" y="82550"/>
              <a:ext cx="246063" cy="400051"/>
            </a:xfrm>
            <a:custGeom>
              <a:avLst/>
              <a:gdLst>
                <a:gd name="T0" fmla="*/ 155 w 155"/>
                <a:gd name="T1" fmla="*/ 252 h 252"/>
                <a:gd name="T2" fmla="*/ 155 w 155"/>
                <a:gd name="T3" fmla="*/ 207 h 252"/>
                <a:gd name="T4" fmla="*/ 54 w 155"/>
                <a:gd name="T5" fmla="*/ 207 h 252"/>
                <a:gd name="T6" fmla="*/ 54 w 155"/>
                <a:gd name="T7" fmla="*/ 0 h 252"/>
                <a:gd name="T8" fmla="*/ 0 w 155"/>
                <a:gd name="T9" fmla="*/ 0 h 252"/>
                <a:gd name="T10" fmla="*/ 0 w 155"/>
                <a:gd name="T11" fmla="*/ 252 h 252"/>
                <a:gd name="T12" fmla="*/ 155 w 155"/>
                <a:gd name="T13" fmla="*/ 252 h 252"/>
                <a:gd name="T14" fmla="*/ 155 w 155"/>
                <a:gd name="T1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252">
                  <a:moveTo>
                    <a:pt x="155" y="252"/>
                  </a:moveTo>
                  <a:lnTo>
                    <a:pt x="155" y="207"/>
                  </a:lnTo>
                  <a:lnTo>
                    <a:pt x="54" y="207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155" y="252"/>
                  </a:lnTo>
                  <a:lnTo>
                    <a:pt x="15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reeform 13"/>
            <p:cNvSpPr>
              <a:spLocks/>
            </p:cNvSpPr>
            <p:nvPr/>
          </p:nvSpPr>
          <p:spPr bwMode="auto">
            <a:xfrm>
              <a:off x="1292233" y="700089"/>
              <a:ext cx="133350" cy="188913"/>
            </a:xfrm>
            <a:custGeom>
              <a:avLst/>
              <a:gdLst>
                <a:gd name="T0" fmla="*/ 47 w 84"/>
                <a:gd name="T1" fmla="*/ 9 h 119"/>
                <a:gd name="T2" fmla="*/ 84 w 84"/>
                <a:gd name="T3" fmla="*/ 9 h 119"/>
                <a:gd name="T4" fmla="*/ 84 w 84"/>
                <a:gd name="T5" fmla="*/ 0 h 119"/>
                <a:gd name="T6" fmla="*/ 0 w 84"/>
                <a:gd name="T7" fmla="*/ 0 h 119"/>
                <a:gd name="T8" fmla="*/ 0 w 84"/>
                <a:gd name="T9" fmla="*/ 9 h 119"/>
                <a:gd name="T10" fmla="*/ 38 w 84"/>
                <a:gd name="T11" fmla="*/ 9 h 119"/>
                <a:gd name="T12" fmla="*/ 38 w 84"/>
                <a:gd name="T13" fmla="*/ 119 h 119"/>
                <a:gd name="T14" fmla="*/ 47 w 84"/>
                <a:gd name="T15" fmla="*/ 119 h 119"/>
                <a:gd name="T16" fmla="*/ 47 w 84"/>
                <a:gd name="T17" fmla="*/ 9 h 119"/>
                <a:gd name="T18" fmla="*/ 47 w 84"/>
                <a:gd name="T1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19">
                  <a:moveTo>
                    <a:pt x="47" y="9"/>
                  </a:moveTo>
                  <a:lnTo>
                    <a:pt x="84" y="9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8" y="9"/>
                  </a:lnTo>
                  <a:lnTo>
                    <a:pt x="38" y="119"/>
                  </a:lnTo>
                  <a:lnTo>
                    <a:pt x="47" y="119"/>
                  </a:lnTo>
                  <a:lnTo>
                    <a:pt x="47" y="9"/>
                  </a:lnTo>
                  <a:lnTo>
                    <a:pt x="4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reeform 14"/>
            <p:cNvSpPr>
              <a:spLocks noEditPoints="1"/>
            </p:cNvSpPr>
            <p:nvPr/>
          </p:nvSpPr>
          <p:spPr bwMode="auto">
            <a:xfrm>
              <a:off x="1417646" y="747713"/>
              <a:ext cx="114301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1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2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6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5 w 42"/>
                <a:gd name="T37" fmla="*/ 23 h 53"/>
                <a:gd name="T38" fmla="*/ 10 w 42"/>
                <a:gd name="T39" fmla="*/ 9 h 53"/>
                <a:gd name="T40" fmla="*/ 22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4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6" y="47"/>
                    <a:pt x="34" y="48"/>
                    <a:pt x="31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6" y="46"/>
                  </a:cubicBezTo>
                  <a:cubicBezTo>
                    <a:pt x="10" y="51"/>
                    <a:pt x="16" y="53"/>
                    <a:pt x="24" y="53"/>
                  </a:cubicBezTo>
                  <a:cubicBezTo>
                    <a:pt x="27" y="53"/>
                    <a:pt x="29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7"/>
                    <a:pt x="8" y="12"/>
                    <a:pt x="10" y="9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0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reeform 15"/>
            <p:cNvSpPr>
              <a:spLocks/>
            </p:cNvSpPr>
            <p:nvPr/>
          </p:nvSpPr>
          <p:spPr bwMode="auto">
            <a:xfrm>
              <a:off x="1568459" y="747713"/>
              <a:ext cx="185739" cy="141289"/>
            </a:xfrm>
            <a:custGeom>
              <a:avLst/>
              <a:gdLst>
                <a:gd name="T0" fmla="*/ 68 w 68"/>
                <a:gd name="T1" fmla="*/ 52 h 52"/>
                <a:gd name="T2" fmla="*/ 68 w 68"/>
                <a:gd name="T3" fmla="*/ 19 h 52"/>
                <a:gd name="T4" fmla="*/ 64 w 68"/>
                <a:gd name="T5" fmla="*/ 4 h 52"/>
                <a:gd name="T6" fmla="*/ 51 w 68"/>
                <a:gd name="T7" fmla="*/ 0 h 52"/>
                <a:gd name="T8" fmla="*/ 42 w 68"/>
                <a:gd name="T9" fmla="*/ 2 h 52"/>
                <a:gd name="T10" fmla="*/ 35 w 68"/>
                <a:gd name="T11" fmla="*/ 9 h 52"/>
                <a:gd name="T12" fmla="*/ 35 w 68"/>
                <a:gd name="T13" fmla="*/ 9 h 52"/>
                <a:gd name="T14" fmla="*/ 19 w 68"/>
                <a:gd name="T15" fmla="*/ 0 h 52"/>
                <a:gd name="T16" fmla="*/ 11 w 68"/>
                <a:gd name="T17" fmla="*/ 2 h 52"/>
                <a:gd name="T18" fmla="*/ 5 w 68"/>
                <a:gd name="T19" fmla="*/ 8 h 52"/>
                <a:gd name="T20" fmla="*/ 4 w 68"/>
                <a:gd name="T21" fmla="*/ 8 h 52"/>
                <a:gd name="T22" fmla="*/ 3 w 68"/>
                <a:gd name="T23" fmla="*/ 1 h 52"/>
                <a:gd name="T24" fmla="*/ 0 w 68"/>
                <a:gd name="T25" fmla="*/ 1 h 52"/>
                <a:gd name="T26" fmla="*/ 0 w 68"/>
                <a:gd name="T27" fmla="*/ 52 h 52"/>
                <a:gd name="T28" fmla="*/ 4 w 68"/>
                <a:gd name="T29" fmla="*/ 52 h 52"/>
                <a:gd name="T30" fmla="*/ 4 w 68"/>
                <a:gd name="T31" fmla="*/ 24 h 52"/>
                <a:gd name="T32" fmla="*/ 8 w 68"/>
                <a:gd name="T33" fmla="*/ 9 h 52"/>
                <a:gd name="T34" fmla="*/ 20 w 68"/>
                <a:gd name="T35" fmla="*/ 4 h 52"/>
                <a:gd name="T36" fmla="*/ 31 w 68"/>
                <a:gd name="T37" fmla="*/ 17 h 52"/>
                <a:gd name="T38" fmla="*/ 31 w 68"/>
                <a:gd name="T39" fmla="*/ 52 h 52"/>
                <a:gd name="T40" fmla="*/ 36 w 68"/>
                <a:gd name="T41" fmla="*/ 52 h 52"/>
                <a:gd name="T42" fmla="*/ 36 w 68"/>
                <a:gd name="T43" fmla="*/ 22 h 52"/>
                <a:gd name="T44" fmla="*/ 40 w 68"/>
                <a:gd name="T45" fmla="*/ 8 h 52"/>
                <a:gd name="T46" fmla="*/ 51 w 68"/>
                <a:gd name="T47" fmla="*/ 4 h 52"/>
                <a:gd name="T48" fmla="*/ 60 w 68"/>
                <a:gd name="T49" fmla="*/ 8 h 52"/>
                <a:gd name="T50" fmla="*/ 63 w 68"/>
                <a:gd name="T51" fmla="*/ 18 h 52"/>
                <a:gd name="T52" fmla="*/ 63 w 68"/>
                <a:gd name="T53" fmla="*/ 52 h 52"/>
                <a:gd name="T54" fmla="*/ 68 w 68"/>
                <a:gd name="T5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52">
                  <a:moveTo>
                    <a:pt x="68" y="52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68" y="12"/>
                    <a:pt x="67" y="7"/>
                    <a:pt x="64" y="4"/>
                  </a:cubicBezTo>
                  <a:cubicBezTo>
                    <a:pt x="61" y="1"/>
                    <a:pt x="57" y="0"/>
                    <a:pt x="51" y="0"/>
                  </a:cubicBezTo>
                  <a:cubicBezTo>
                    <a:pt x="48" y="0"/>
                    <a:pt x="44" y="1"/>
                    <a:pt x="42" y="2"/>
                  </a:cubicBezTo>
                  <a:cubicBezTo>
                    <a:pt x="39" y="4"/>
                    <a:pt x="37" y="6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3"/>
                    <a:pt x="27" y="0"/>
                    <a:pt x="19" y="0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8" y="3"/>
                    <a:pt x="6" y="5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7"/>
                    <a:pt x="5" y="12"/>
                    <a:pt x="8" y="9"/>
                  </a:cubicBezTo>
                  <a:cubicBezTo>
                    <a:pt x="10" y="6"/>
                    <a:pt x="14" y="4"/>
                    <a:pt x="20" y="4"/>
                  </a:cubicBezTo>
                  <a:cubicBezTo>
                    <a:pt x="27" y="4"/>
                    <a:pt x="31" y="8"/>
                    <a:pt x="31" y="17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7" y="11"/>
                    <a:pt x="40" y="8"/>
                  </a:cubicBezTo>
                  <a:cubicBezTo>
                    <a:pt x="42" y="6"/>
                    <a:pt x="46" y="4"/>
                    <a:pt x="51" y="4"/>
                  </a:cubicBezTo>
                  <a:cubicBezTo>
                    <a:pt x="56" y="4"/>
                    <a:pt x="58" y="5"/>
                    <a:pt x="60" y="8"/>
                  </a:cubicBezTo>
                  <a:cubicBezTo>
                    <a:pt x="62" y="10"/>
                    <a:pt x="63" y="13"/>
                    <a:pt x="63" y="18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8" y="52"/>
                    <a:pt x="68" y="52"/>
                    <a:pt x="6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16"/>
            <p:cNvSpPr>
              <a:spLocks noEditPoints="1"/>
            </p:cNvSpPr>
            <p:nvPr/>
          </p:nvSpPr>
          <p:spPr bwMode="auto">
            <a:xfrm>
              <a:off x="1797059" y="747713"/>
              <a:ext cx="120650" cy="204789"/>
            </a:xfrm>
            <a:custGeom>
              <a:avLst/>
              <a:gdLst>
                <a:gd name="T0" fmla="*/ 38 w 44"/>
                <a:gd name="T1" fmla="*/ 46 h 75"/>
                <a:gd name="T2" fmla="*/ 44 w 44"/>
                <a:gd name="T3" fmla="*/ 26 h 75"/>
                <a:gd name="T4" fmla="*/ 38 w 44"/>
                <a:gd name="T5" fmla="*/ 7 h 75"/>
                <a:gd name="T6" fmla="*/ 22 w 44"/>
                <a:gd name="T7" fmla="*/ 0 h 75"/>
                <a:gd name="T8" fmla="*/ 6 w 44"/>
                <a:gd name="T9" fmla="*/ 8 h 75"/>
                <a:gd name="T10" fmla="*/ 5 w 44"/>
                <a:gd name="T11" fmla="*/ 8 h 75"/>
                <a:gd name="T12" fmla="*/ 4 w 44"/>
                <a:gd name="T13" fmla="*/ 1 h 75"/>
                <a:gd name="T14" fmla="*/ 0 w 44"/>
                <a:gd name="T15" fmla="*/ 1 h 75"/>
                <a:gd name="T16" fmla="*/ 0 w 44"/>
                <a:gd name="T17" fmla="*/ 75 h 75"/>
                <a:gd name="T18" fmla="*/ 5 w 44"/>
                <a:gd name="T19" fmla="*/ 75 h 75"/>
                <a:gd name="T20" fmla="*/ 5 w 44"/>
                <a:gd name="T21" fmla="*/ 56 h 75"/>
                <a:gd name="T22" fmla="*/ 5 w 44"/>
                <a:gd name="T23" fmla="*/ 48 h 75"/>
                <a:gd name="T24" fmla="*/ 5 w 44"/>
                <a:gd name="T25" fmla="*/ 44 h 75"/>
                <a:gd name="T26" fmla="*/ 5 w 44"/>
                <a:gd name="T27" fmla="*/ 44 h 75"/>
                <a:gd name="T28" fmla="*/ 22 w 44"/>
                <a:gd name="T29" fmla="*/ 53 h 75"/>
                <a:gd name="T30" fmla="*/ 38 w 44"/>
                <a:gd name="T31" fmla="*/ 46 h 75"/>
                <a:gd name="T32" fmla="*/ 9 w 44"/>
                <a:gd name="T33" fmla="*/ 44 h 75"/>
                <a:gd name="T34" fmla="*/ 5 w 44"/>
                <a:gd name="T35" fmla="*/ 26 h 75"/>
                <a:gd name="T36" fmla="*/ 5 w 44"/>
                <a:gd name="T37" fmla="*/ 25 h 75"/>
                <a:gd name="T38" fmla="*/ 9 w 44"/>
                <a:gd name="T39" fmla="*/ 9 h 75"/>
                <a:gd name="T40" fmla="*/ 22 w 44"/>
                <a:gd name="T41" fmla="*/ 4 h 75"/>
                <a:gd name="T42" fmla="*/ 39 w 44"/>
                <a:gd name="T43" fmla="*/ 27 h 75"/>
                <a:gd name="T44" fmla="*/ 34 w 44"/>
                <a:gd name="T45" fmla="*/ 43 h 75"/>
                <a:gd name="T46" fmla="*/ 22 w 44"/>
                <a:gd name="T47" fmla="*/ 49 h 75"/>
                <a:gd name="T48" fmla="*/ 9 w 44"/>
                <a:gd name="T49" fmla="*/ 4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75">
                  <a:moveTo>
                    <a:pt x="38" y="46"/>
                  </a:moveTo>
                  <a:cubicBezTo>
                    <a:pt x="42" y="41"/>
                    <a:pt x="44" y="35"/>
                    <a:pt x="44" y="26"/>
                  </a:cubicBezTo>
                  <a:cubicBezTo>
                    <a:pt x="44" y="18"/>
                    <a:pt x="42" y="11"/>
                    <a:pt x="38" y="7"/>
                  </a:cubicBezTo>
                  <a:cubicBezTo>
                    <a:pt x="35" y="2"/>
                    <a:pt x="29" y="0"/>
                    <a:pt x="22" y="0"/>
                  </a:cubicBezTo>
                  <a:cubicBezTo>
                    <a:pt x="15" y="0"/>
                    <a:pt x="9" y="3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3"/>
                    <a:pt x="5" y="50"/>
                    <a:pt x="5" y="4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9" y="50"/>
                    <a:pt x="14" y="53"/>
                    <a:pt x="22" y="53"/>
                  </a:cubicBezTo>
                  <a:cubicBezTo>
                    <a:pt x="29" y="53"/>
                    <a:pt x="34" y="50"/>
                    <a:pt x="38" y="46"/>
                  </a:cubicBezTo>
                  <a:close/>
                  <a:moveTo>
                    <a:pt x="9" y="44"/>
                  </a:moveTo>
                  <a:cubicBezTo>
                    <a:pt x="6" y="40"/>
                    <a:pt x="5" y="34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18"/>
                    <a:pt x="7" y="12"/>
                    <a:pt x="9" y="9"/>
                  </a:cubicBezTo>
                  <a:cubicBezTo>
                    <a:pt x="12" y="6"/>
                    <a:pt x="16" y="4"/>
                    <a:pt x="22" y="4"/>
                  </a:cubicBezTo>
                  <a:cubicBezTo>
                    <a:pt x="33" y="4"/>
                    <a:pt x="39" y="12"/>
                    <a:pt x="39" y="27"/>
                  </a:cubicBezTo>
                  <a:cubicBezTo>
                    <a:pt x="39" y="34"/>
                    <a:pt x="37" y="39"/>
                    <a:pt x="34" y="43"/>
                  </a:cubicBezTo>
                  <a:cubicBezTo>
                    <a:pt x="31" y="47"/>
                    <a:pt x="27" y="49"/>
                    <a:pt x="22" y="49"/>
                  </a:cubicBezTo>
                  <a:cubicBezTo>
                    <a:pt x="16" y="49"/>
                    <a:pt x="12" y="47"/>
                    <a:pt x="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>
              <a:off x="1952635" y="688977"/>
              <a:ext cx="14286" cy="200025"/>
            </a:xfrm>
            <a:custGeom>
              <a:avLst/>
              <a:gdLst>
                <a:gd name="T0" fmla="*/ 9 w 9"/>
                <a:gd name="T1" fmla="*/ 0 h 126"/>
                <a:gd name="T2" fmla="*/ 0 w 9"/>
                <a:gd name="T3" fmla="*/ 0 h 126"/>
                <a:gd name="T4" fmla="*/ 0 w 9"/>
                <a:gd name="T5" fmla="*/ 126 h 126"/>
                <a:gd name="T6" fmla="*/ 9 w 9"/>
                <a:gd name="T7" fmla="*/ 126 h 126"/>
                <a:gd name="T8" fmla="*/ 9 w 9"/>
                <a:gd name="T9" fmla="*/ 0 h 126"/>
                <a:gd name="T10" fmla="*/ 9 w 9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6">
                  <a:moveTo>
                    <a:pt x="9" y="0"/>
                  </a:moveTo>
                  <a:lnTo>
                    <a:pt x="0" y="0"/>
                  </a:lnTo>
                  <a:lnTo>
                    <a:pt x="0" y="126"/>
                  </a:lnTo>
                  <a:lnTo>
                    <a:pt x="9" y="12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18"/>
            <p:cNvSpPr>
              <a:spLocks noEditPoints="1"/>
            </p:cNvSpPr>
            <p:nvPr/>
          </p:nvSpPr>
          <p:spPr bwMode="auto">
            <a:xfrm>
              <a:off x="1998675" y="747714"/>
              <a:ext cx="104775" cy="144464"/>
            </a:xfrm>
            <a:custGeom>
              <a:avLst/>
              <a:gdLst>
                <a:gd name="T0" fmla="*/ 38 w 38"/>
                <a:gd name="T1" fmla="*/ 52 h 53"/>
                <a:gd name="T2" fmla="*/ 38 w 38"/>
                <a:gd name="T3" fmla="*/ 18 h 53"/>
                <a:gd name="T4" fmla="*/ 34 w 38"/>
                <a:gd name="T5" fmla="*/ 4 h 53"/>
                <a:gd name="T6" fmla="*/ 22 w 38"/>
                <a:gd name="T7" fmla="*/ 0 h 53"/>
                <a:gd name="T8" fmla="*/ 5 w 38"/>
                <a:gd name="T9" fmla="*/ 4 h 53"/>
                <a:gd name="T10" fmla="*/ 7 w 38"/>
                <a:gd name="T11" fmla="*/ 8 h 53"/>
                <a:gd name="T12" fmla="*/ 21 w 38"/>
                <a:gd name="T13" fmla="*/ 4 h 53"/>
                <a:gd name="T14" fmla="*/ 31 w 38"/>
                <a:gd name="T15" fmla="*/ 8 h 53"/>
                <a:gd name="T16" fmla="*/ 34 w 38"/>
                <a:gd name="T17" fmla="*/ 19 h 53"/>
                <a:gd name="T18" fmla="*/ 34 w 38"/>
                <a:gd name="T19" fmla="*/ 22 h 53"/>
                <a:gd name="T20" fmla="*/ 24 w 38"/>
                <a:gd name="T21" fmla="*/ 22 h 53"/>
                <a:gd name="T22" fmla="*/ 6 w 38"/>
                <a:gd name="T23" fmla="*/ 27 h 53"/>
                <a:gd name="T24" fmla="*/ 0 w 38"/>
                <a:gd name="T25" fmla="*/ 38 h 53"/>
                <a:gd name="T26" fmla="*/ 4 w 38"/>
                <a:gd name="T27" fmla="*/ 49 h 53"/>
                <a:gd name="T28" fmla="*/ 16 w 38"/>
                <a:gd name="T29" fmla="*/ 53 h 53"/>
                <a:gd name="T30" fmla="*/ 25 w 38"/>
                <a:gd name="T31" fmla="*/ 51 h 53"/>
                <a:gd name="T32" fmla="*/ 33 w 38"/>
                <a:gd name="T33" fmla="*/ 44 h 53"/>
                <a:gd name="T34" fmla="*/ 34 w 38"/>
                <a:gd name="T35" fmla="*/ 44 h 53"/>
                <a:gd name="T36" fmla="*/ 35 w 38"/>
                <a:gd name="T37" fmla="*/ 52 h 53"/>
                <a:gd name="T38" fmla="*/ 38 w 38"/>
                <a:gd name="T39" fmla="*/ 52 h 53"/>
                <a:gd name="T40" fmla="*/ 8 w 38"/>
                <a:gd name="T41" fmla="*/ 46 h 53"/>
                <a:gd name="T42" fmla="*/ 5 w 38"/>
                <a:gd name="T43" fmla="*/ 38 h 53"/>
                <a:gd name="T44" fmla="*/ 9 w 38"/>
                <a:gd name="T45" fmla="*/ 30 h 53"/>
                <a:gd name="T46" fmla="*/ 25 w 38"/>
                <a:gd name="T47" fmla="*/ 26 h 53"/>
                <a:gd name="T48" fmla="*/ 34 w 38"/>
                <a:gd name="T49" fmla="*/ 26 h 53"/>
                <a:gd name="T50" fmla="*/ 34 w 38"/>
                <a:gd name="T51" fmla="*/ 31 h 53"/>
                <a:gd name="T52" fmla="*/ 29 w 38"/>
                <a:gd name="T53" fmla="*/ 44 h 53"/>
                <a:gd name="T54" fmla="*/ 16 w 38"/>
                <a:gd name="T55" fmla="*/ 49 h 53"/>
                <a:gd name="T56" fmla="*/ 8 w 38"/>
                <a:gd name="T5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53">
                  <a:moveTo>
                    <a:pt x="38" y="52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8" y="12"/>
                    <a:pt x="37" y="7"/>
                    <a:pt x="34" y="4"/>
                  </a:cubicBezTo>
                  <a:cubicBezTo>
                    <a:pt x="31" y="1"/>
                    <a:pt x="27" y="0"/>
                    <a:pt x="22" y="0"/>
                  </a:cubicBezTo>
                  <a:cubicBezTo>
                    <a:pt x="16" y="0"/>
                    <a:pt x="10" y="1"/>
                    <a:pt x="5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5"/>
                    <a:pt x="17" y="4"/>
                    <a:pt x="21" y="4"/>
                  </a:cubicBezTo>
                  <a:cubicBezTo>
                    <a:pt x="26" y="4"/>
                    <a:pt x="29" y="5"/>
                    <a:pt x="31" y="8"/>
                  </a:cubicBezTo>
                  <a:cubicBezTo>
                    <a:pt x="33" y="10"/>
                    <a:pt x="34" y="14"/>
                    <a:pt x="34" y="1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6" y="23"/>
                    <a:pt x="10" y="24"/>
                    <a:pt x="6" y="27"/>
                  </a:cubicBezTo>
                  <a:cubicBezTo>
                    <a:pt x="2" y="29"/>
                    <a:pt x="0" y="33"/>
                    <a:pt x="0" y="38"/>
                  </a:cubicBezTo>
                  <a:cubicBezTo>
                    <a:pt x="0" y="43"/>
                    <a:pt x="1" y="46"/>
                    <a:pt x="4" y="49"/>
                  </a:cubicBezTo>
                  <a:cubicBezTo>
                    <a:pt x="7" y="52"/>
                    <a:pt x="11" y="53"/>
                    <a:pt x="16" y="53"/>
                  </a:cubicBezTo>
                  <a:cubicBezTo>
                    <a:pt x="19" y="53"/>
                    <a:pt x="23" y="52"/>
                    <a:pt x="25" y="51"/>
                  </a:cubicBezTo>
                  <a:cubicBezTo>
                    <a:pt x="28" y="49"/>
                    <a:pt x="31" y="47"/>
                    <a:pt x="33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2"/>
                    <a:pt x="38" y="52"/>
                    <a:pt x="38" y="52"/>
                  </a:cubicBezTo>
                  <a:close/>
                  <a:moveTo>
                    <a:pt x="8" y="46"/>
                  </a:moveTo>
                  <a:cubicBezTo>
                    <a:pt x="6" y="44"/>
                    <a:pt x="5" y="42"/>
                    <a:pt x="5" y="38"/>
                  </a:cubicBezTo>
                  <a:cubicBezTo>
                    <a:pt x="5" y="34"/>
                    <a:pt x="6" y="32"/>
                    <a:pt x="9" y="30"/>
                  </a:cubicBezTo>
                  <a:cubicBezTo>
                    <a:pt x="12" y="28"/>
                    <a:pt x="18" y="27"/>
                    <a:pt x="2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6"/>
                    <a:pt x="32" y="41"/>
                    <a:pt x="29" y="44"/>
                  </a:cubicBezTo>
                  <a:cubicBezTo>
                    <a:pt x="26" y="47"/>
                    <a:pt x="21" y="49"/>
                    <a:pt x="16" y="49"/>
                  </a:cubicBezTo>
                  <a:cubicBezTo>
                    <a:pt x="12" y="49"/>
                    <a:pt x="10" y="48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>
              <a:off x="2130437" y="715965"/>
              <a:ext cx="76201" cy="176213"/>
            </a:xfrm>
            <a:custGeom>
              <a:avLst/>
              <a:gdLst>
                <a:gd name="T0" fmla="*/ 14 w 28"/>
                <a:gd name="T1" fmla="*/ 57 h 64"/>
                <a:gd name="T2" fmla="*/ 12 w 28"/>
                <a:gd name="T3" fmla="*/ 48 h 64"/>
                <a:gd name="T4" fmla="*/ 12 w 28"/>
                <a:gd name="T5" fmla="*/ 16 h 64"/>
                <a:gd name="T6" fmla="*/ 27 w 28"/>
                <a:gd name="T7" fmla="*/ 16 h 64"/>
                <a:gd name="T8" fmla="*/ 27 w 28"/>
                <a:gd name="T9" fmla="*/ 12 h 64"/>
                <a:gd name="T10" fmla="*/ 12 w 28"/>
                <a:gd name="T11" fmla="*/ 12 h 64"/>
                <a:gd name="T12" fmla="*/ 12 w 28"/>
                <a:gd name="T13" fmla="*/ 0 h 64"/>
                <a:gd name="T14" fmla="*/ 10 w 28"/>
                <a:gd name="T15" fmla="*/ 0 h 64"/>
                <a:gd name="T16" fmla="*/ 7 w 28"/>
                <a:gd name="T17" fmla="*/ 11 h 64"/>
                <a:gd name="T18" fmla="*/ 0 w 28"/>
                <a:gd name="T19" fmla="*/ 13 h 64"/>
                <a:gd name="T20" fmla="*/ 0 w 28"/>
                <a:gd name="T21" fmla="*/ 16 h 64"/>
                <a:gd name="T22" fmla="*/ 7 w 28"/>
                <a:gd name="T23" fmla="*/ 16 h 64"/>
                <a:gd name="T24" fmla="*/ 7 w 28"/>
                <a:gd name="T25" fmla="*/ 49 h 64"/>
                <a:gd name="T26" fmla="*/ 11 w 28"/>
                <a:gd name="T27" fmla="*/ 60 h 64"/>
                <a:gd name="T28" fmla="*/ 21 w 28"/>
                <a:gd name="T29" fmla="*/ 64 h 64"/>
                <a:gd name="T30" fmla="*/ 28 w 28"/>
                <a:gd name="T31" fmla="*/ 63 h 64"/>
                <a:gd name="T32" fmla="*/ 28 w 28"/>
                <a:gd name="T33" fmla="*/ 59 h 64"/>
                <a:gd name="T34" fmla="*/ 21 w 28"/>
                <a:gd name="T35" fmla="*/ 60 h 64"/>
                <a:gd name="T36" fmla="*/ 14 w 28"/>
                <a:gd name="T3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64">
                  <a:moveTo>
                    <a:pt x="14" y="57"/>
                  </a:moveTo>
                  <a:cubicBezTo>
                    <a:pt x="13" y="55"/>
                    <a:pt x="12" y="52"/>
                    <a:pt x="12" y="4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4"/>
                    <a:pt x="8" y="58"/>
                    <a:pt x="11" y="60"/>
                  </a:cubicBezTo>
                  <a:cubicBezTo>
                    <a:pt x="13" y="63"/>
                    <a:pt x="16" y="64"/>
                    <a:pt x="21" y="64"/>
                  </a:cubicBezTo>
                  <a:cubicBezTo>
                    <a:pt x="24" y="64"/>
                    <a:pt x="26" y="63"/>
                    <a:pt x="28" y="63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6" y="59"/>
                    <a:pt x="24" y="60"/>
                    <a:pt x="21" y="60"/>
                  </a:cubicBezTo>
                  <a:cubicBezTo>
                    <a:pt x="18" y="60"/>
                    <a:pt x="16" y="59"/>
                    <a:pt x="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20"/>
            <p:cNvSpPr>
              <a:spLocks noEditPoints="1"/>
            </p:cNvSpPr>
            <p:nvPr/>
          </p:nvSpPr>
          <p:spPr bwMode="auto">
            <a:xfrm>
              <a:off x="2225687" y="747714"/>
              <a:ext cx="114301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1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2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6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5 w 42"/>
                <a:gd name="T37" fmla="*/ 23 h 53"/>
                <a:gd name="T38" fmla="*/ 11 w 42"/>
                <a:gd name="T39" fmla="*/ 9 h 53"/>
                <a:gd name="T40" fmla="*/ 22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4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6" y="47"/>
                    <a:pt x="34" y="48"/>
                    <a:pt x="31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6" y="46"/>
                  </a:cubicBezTo>
                  <a:cubicBezTo>
                    <a:pt x="11" y="51"/>
                    <a:pt x="16" y="53"/>
                    <a:pt x="24" y="53"/>
                  </a:cubicBezTo>
                  <a:cubicBezTo>
                    <a:pt x="27" y="53"/>
                    <a:pt x="29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7"/>
                    <a:pt x="8" y="12"/>
                    <a:pt x="11" y="9"/>
                  </a:cubicBezTo>
                  <a:cubicBezTo>
                    <a:pt x="14" y="6"/>
                    <a:pt x="17" y="4"/>
                    <a:pt x="22" y="4"/>
                  </a:cubicBezTo>
                  <a:cubicBezTo>
                    <a:pt x="27" y="4"/>
                    <a:pt x="30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21"/>
            <p:cNvSpPr>
              <a:spLocks noEditPoints="1"/>
            </p:cNvSpPr>
            <p:nvPr/>
          </p:nvSpPr>
          <p:spPr bwMode="auto">
            <a:xfrm>
              <a:off x="2468577" y="700090"/>
              <a:ext cx="114301" cy="188913"/>
            </a:xfrm>
            <a:custGeom>
              <a:avLst/>
              <a:gdLst>
                <a:gd name="T0" fmla="*/ 17 w 42"/>
                <a:gd name="T1" fmla="*/ 0 h 69"/>
                <a:gd name="T2" fmla="*/ 0 w 42"/>
                <a:gd name="T3" fmla="*/ 0 h 69"/>
                <a:gd name="T4" fmla="*/ 0 w 42"/>
                <a:gd name="T5" fmla="*/ 69 h 69"/>
                <a:gd name="T6" fmla="*/ 5 w 42"/>
                <a:gd name="T7" fmla="*/ 69 h 69"/>
                <a:gd name="T8" fmla="*/ 5 w 42"/>
                <a:gd name="T9" fmla="*/ 41 h 69"/>
                <a:gd name="T10" fmla="*/ 16 w 42"/>
                <a:gd name="T11" fmla="*/ 41 h 69"/>
                <a:gd name="T12" fmla="*/ 35 w 42"/>
                <a:gd name="T13" fmla="*/ 35 h 69"/>
                <a:gd name="T14" fmla="*/ 42 w 42"/>
                <a:gd name="T15" fmla="*/ 20 h 69"/>
                <a:gd name="T16" fmla="*/ 17 w 42"/>
                <a:gd name="T17" fmla="*/ 0 h 69"/>
                <a:gd name="T18" fmla="*/ 17 w 42"/>
                <a:gd name="T19" fmla="*/ 0 h 69"/>
                <a:gd name="T20" fmla="*/ 5 w 42"/>
                <a:gd name="T21" fmla="*/ 5 h 69"/>
                <a:gd name="T22" fmla="*/ 16 w 42"/>
                <a:gd name="T23" fmla="*/ 5 h 69"/>
                <a:gd name="T24" fmla="*/ 31 w 42"/>
                <a:gd name="T25" fmla="*/ 8 h 69"/>
                <a:gd name="T26" fmla="*/ 36 w 42"/>
                <a:gd name="T27" fmla="*/ 20 h 69"/>
                <a:gd name="T28" fmla="*/ 31 w 42"/>
                <a:gd name="T29" fmla="*/ 33 h 69"/>
                <a:gd name="T30" fmla="*/ 14 w 42"/>
                <a:gd name="T31" fmla="*/ 36 h 69"/>
                <a:gd name="T32" fmla="*/ 5 w 42"/>
                <a:gd name="T33" fmla="*/ 36 h 69"/>
                <a:gd name="T34" fmla="*/ 5 w 42"/>
                <a:gd name="T3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69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4" y="41"/>
                    <a:pt x="30" y="39"/>
                    <a:pt x="35" y="35"/>
                  </a:cubicBezTo>
                  <a:cubicBezTo>
                    <a:pt x="39" y="32"/>
                    <a:pt x="42" y="27"/>
                    <a:pt x="42" y="20"/>
                  </a:cubicBezTo>
                  <a:cubicBezTo>
                    <a:pt x="42" y="7"/>
                    <a:pt x="3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5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23" y="5"/>
                    <a:pt x="28" y="6"/>
                    <a:pt x="31" y="8"/>
                  </a:cubicBezTo>
                  <a:cubicBezTo>
                    <a:pt x="35" y="11"/>
                    <a:pt x="36" y="15"/>
                    <a:pt x="36" y="20"/>
                  </a:cubicBezTo>
                  <a:cubicBezTo>
                    <a:pt x="36" y="26"/>
                    <a:pt x="35" y="30"/>
                    <a:pt x="31" y="33"/>
                  </a:cubicBezTo>
                  <a:cubicBezTo>
                    <a:pt x="28" y="35"/>
                    <a:pt x="22" y="36"/>
                    <a:pt x="1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22"/>
            <p:cNvSpPr>
              <a:spLocks/>
            </p:cNvSpPr>
            <p:nvPr/>
          </p:nvSpPr>
          <p:spPr bwMode="auto">
            <a:xfrm>
              <a:off x="2620976" y="747714"/>
              <a:ext cx="74612" cy="141289"/>
            </a:xfrm>
            <a:custGeom>
              <a:avLst/>
              <a:gdLst>
                <a:gd name="T0" fmla="*/ 11 w 27"/>
                <a:gd name="T1" fmla="*/ 2 h 52"/>
                <a:gd name="T2" fmla="*/ 4 w 27"/>
                <a:gd name="T3" fmla="*/ 10 h 52"/>
                <a:gd name="T4" fmla="*/ 4 w 27"/>
                <a:gd name="T5" fmla="*/ 10 h 52"/>
                <a:gd name="T6" fmla="*/ 4 w 27"/>
                <a:gd name="T7" fmla="*/ 1 h 52"/>
                <a:gd name="T8" fmla="*/ 0 w 27"/>
                <a:gd name="T9" fmla="*/ 1 h 52"/>
                <a:gd name="T10" fmla="*/ 0 w 27"/>
                <a:gd name="T11" fmla="*/ 52 h 52"/>
                <a:gd name="T12" fmla="*/ 4 w 27"/>
                <a:gd name="T13" fmla="*/ 52 h 52"/>
                <a:gd name="T14" fmla="*/ 4 w 27"/>
                <a:gd name="T15" fmla="*/ 24 h 52"/>
                <a:gd name="T16" fmla="*/ 8 w 27"/>
                <a:gd name="T17" fmla="*/ 10 h 52"/>
                <a:gd name="T18" fmla="*/ 19 w 27"/>
                <a:gd name="T19" fmla="*/ 4 h 52"/>
                <a:gd name="T20" fmla="*/ 26 w 27"/>
                <a:gd name="T21" fmla="*/ 5 h 52"/>
                <a:gd name="T22" fmla="*/ 27 w 27"/>
                <a:gd name="T23" fmla="*/ 1 h 52"/>
                <a:gd name="T24" fmla="*/ 20 w 27"/>
                <a:gd name="T25" fmla="*/ 0 h 52"/>
                <a:gd name="T26" fmla="*/ 11 w 27"/>
                <a:gd name="T27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52">
                  <a:moveTo>
                    <a:pt x="11" y="2"/>
                  </a:moveTo>
                  <a:cubicBezTo>
                    <a:pt x="9" y="4"/>
                    <a:pt x="6" y="6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8"/>
                    <a:pt x="6" y="13"/>
                    <a:pt x="8" y="10"/>
                  </a:cubicBezTo>
                  <a:cubicBezTo>
                    <a:pt x="11" y="6"/>
                    <a:pt x="15" y="4"/>
                    <a:pt x="19" y="4"/>
                  </a:cubicBezTo>
                  <a:cubicBezTo>
                    <a:pt x="21" y="4"/>
                    <a:pt x="24" y="4"/>
                    <a:pt x="26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0"/>
                    <a:pt x="22" y="0"/>
                    <a:pt x="20" y="0"/>
                  </a:cubicBezTo>
                  <a:cubicBezTo>
                    <a:pt x="16" y="0"/>
                    <a:pt x="13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23"/>
            <p:cNvSpPr>
              <a:spLocks noEditPoints="1"/>
            </p:cNvSpPr>
            <p:nvPr/>
          </p:nvSpPr>
          <p:spPr bwMode="auto">
            <a:xfrm>
              <a:off x="2703524" y="747714"/>
              <a:ext cx="114301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1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2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6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5 w 42"/>
                <a:gd name="T37" fmla="*/ 23 h 53"/>
                <a:gd name="T38" fmla="*/ 11 w 42"/>
                <a:gd name="T39" fmla="*/ 9 h 53"/>
                <a:gd name="T40" fmla="*/ 22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4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6" y="47"/>
                    <a:pt x="34" y="48"/>
                    <a:pt x="31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6" y="46"/>
                  </a:cubicBezTo>
                  <a:cubicBezTo>
                    <a:pt x="11" y="51"/>
                    <a:pt x="16" y="53"/>
                    <a:pt x="24" y="53"/>
                  </a:cubicBezTo>
                  <a:cubicBezTo>
                    <a:pt x="27" y="53"/>
                    <a:pt x="29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7"/>
                    <a:pt x="8" y="12"/>
                    <a:pt x="11" y="9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0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reeform 24"/>
            <p:cNvSpPr>
              <a:spLocks/>
            </p:cNvSpPr>
            <p:nvPr/>
          </p:nvSpPr>
          <p:spPr bwMode="auto">
            <a:xfrm>
              <a:off x="2840049" y="747714"/>
              <a:ext cx="98426" cy="144464"/>
            </a:xfrm>
            <a:custGeom>
              <a:avLst/>
              <a:gdLst>
                <a:gd name="T0" fmla="*/ 35 w 36"/>
                <a:gd name="T1" fmla="*/ 33 h 53"/>
                <a:gd name="T2" fmla="*/ 30 w 36"/>
                <a:gd name="T3" fmla="*/ 28 h 53"/>
                <a:gd name="T4" fmla="*/ 20 w 36"/>
                <a:gd name="T5" fmla="*/ 24 h 53"/>
                <a:gd name="T6" fmla="*/ 9 w 36"/>
                <a:gd name="T7" fmla="*/ 18 h 53"/>
                <a:gd name="T8" fmla="*/ 6 w 36"/>
                <a:gd name="T9" fmla="*/ 12 h 53"/>
                <a:gd name="T10" fmla="*/ 10 w 36"/>
                <a:gd name="T11" fmla="*/ 6 h 53"/>
                <a:gd name="T12" fmla="*/ 20 w 36"/>
                <a:gd name="T13" fmla="*/ 4 h 53"/>
                <a:gd name="T14" fmla="*/ 33 w 36"/>
                <a:gd name="T15" fmla="*/ 7 h 53"/>
                <a:gd name="T16" fmla="*/ 35 w 36"/>
                <a:gd name="T17" fmla="*/ 3 h 53"/>
                <a:gd name="T18" fmla="*/ 20 w 36"/>
                <a:gd name="T19" fmla="*/ 0 h 53"/>
                <a:gd name="T20" fmla="*/ 6 w 36"/>
                <a:gd name="T21" fmla="*/ 3 h 53"/>
                <a:gd name="T22" fmla="*/ 1 w 36"/>
                <a:gd name="T23" fmla="*/ 12 h 53"/>
                <a:gd name="T24" fmla="*/ 3 w 36"/>
                <a:gd name="T25" fmla="*/ 18 h 53"/>
                <a:gd name="T26" fmla="*/ 8 w 36"/>
                <a:gd name="T27" fmla="*/ 23 h 53"/>
                <a:gd name="T28" fmla="*/ 18 w 36"/>
                <a:gd name="T29" fmla="*/ 28 h 53"/>
                <a:gd name="T30" fmla="*/ 29 w 36"/>
                <a:gd name="T31" fmla="*/ 33 h 53"/>
                <a:gd name="T32" fmla="*/ 32 w 36"/>
                <a:gd name="T33" fmla="*/ 39 h 53"/>
                <a:gd name="T34" fmla="*/ 28 w 36"/>
                <a:gd name="T35" fmla="*/ 46 h 53"/>
                <a:gd name="T36" fmla="*/ 16 w 36"/>
                <a:gd name="T37" fmla="*/ 48 h 53"/>
                <a:gd name="T38" fmla="*/ 0 w 36"/>
                <a:gd name="T39" fmla="*/ 45 h 53"/>
                <a:gd name="T40" fmla="*/ 0 w 36"/>
                <a:gd name="T41" fmla="*/ 50 h 53"/>
                <a:gd name="T42" fmla="*/ 16 w 36"/>
                <a:gd name="T43" fmla="*/ 53 h 53"/>
                <a:gd name="T44" fmla="*/ 31 w 36"/>
                <a:gd name="T45" fmla="*/ 49 h 53"/>
                <a:gd name="T46" fmla="*/ 36 w 36"/>
                <a:gd name="T47" fmla="*/ 39 h 53"/>
                <a:gd name="T48" fmla="*/ 35 w 36"/>
                <a:gd name="T49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53">
                  <a:moveTo>
                    <a:pt x="35" y="33"/>
                  </a:moveTo>
                  <a:cubicBezTo>
                    <a:pt x="34" y="31"/>
                    <a:pt x="32" y="29"/>
                    <a:pt x="30" y="28"/>
                  </a:cubicBezTo>
                  <a:cubicBezTo>
                    <a:pt x="28" y="27"/>
                    <a:pt x="25" y="25"/>
                    <a:pt x="20" y="24"/>
                  </a:cubicBezTo>
                  <a:cubicBezTo>
                    <a:pt x="14" y="22"/>
                    <a:pt x="11" y="20"/>
                    <a:pt x="9" y="18"/>
                  </a:cubicBezTo>
                  <a:cubicBezTo>
                    <a:pt x="7" y="17"/>
                    <a:pt x="6" y="15"/>
                    <a:pt x="6" y="12"/>
                  </a:cubicBezTo>
                  <a:cubicBezTo>
                    <a:pt x="6" y="9"/>
                    <a:pt x="7" y="8"/>
                    <a:pt x="10" y="6"/>
                  </a:cubicBezTo>
                  <a:cubicBezTo>
                    <a:pt x="12" y="5"/>
                    <a:pt x="15" y="4"/>
                    <a:pt x="20" y="4"/>
                  </a:cubicBezTo>
                  <a:cubicBezTo>
                    <a:pt x="24" y="4"/>
                    <a:pt x="28" y="5"/>
                    <a:pt x="33" y="7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1"/>
                    <a:pt x="25" y="0"/>
                    <a:pt x="20" y="0"/>
                  </a:cubicBezTo>
                  <a:cubicBezTo>
                    <a:pt x="14" y="0"/>
                    <a:pt x="9" y="1"/>
                    <a:pt x="6" y="3"/>
                  </a:cubicBezTo>
                  <a:cubicBezTo>
                    <a:pt x="3" y="5"/>
                    <a:pt x="1" y="8"/>
                    <a:pt x="1" y="12"/>
                  </a:cubicBezTo>
                  <a:cubicBezTo>
                    <a:pt x="1" y="15"/>
                    <a:pt x="2" y="17"/>
                    <a:pt x="3" y="18"/>
                  </a:cubicBezTo>
                  <a:cubicBezTo>
                    <a:pt x="4" y="20"/>
                    <a:pt x="5" y="22"/>
                    <a:pt x="8" y="23"/>
                  </a:cubicBezTo>
                  <a:cubicBezTo>
                    <a:pt x="10" y="24"/>
                    <a:pt x="13" y="26"/>
                    <a:pt x="18" y="28"/>
                  </a:cubicBezTo>
                  <a:cubicBezTo>
                    <a:pt x="23" y="29"/>
                    <a:pt x="26" y="31"/>
                    <a:pt x="29" y="33"/>
                  </a:cubicBezTo>
                  <a:cubicBezTo>
                    <a:pt x="31" y="35"/>
                    <a:pt x="32" y="37"/>
                    <a:pt x="32" y="39"/>
                  </a:cubicBezTo>
                  <a:cubicBezTo>
                    <a:pt x="32" y="42"/>
                    <a:pt x="30" y="44"/>
                    <a:pt x="28" y="46"/>
                  </a:cubicBezTo>
                  <a:cubicBezTo>
                    <a:pt x="25" y="48"/>
                    <a:pt x="21" y="48"/>
                    <a:pt x="16" y="48"/>
                  </a:cubicBezTo>
                  <a:cubicBezTo>
                    <a:pt x="11" y="48"/>
                    <a:pt x="5" y="47"/>
                    <a:pt x="0" y="4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2"/>
                    <a:pt x="9" y="53"/>
                    <a:pt x="16" y="53"/>
                  </a:cubicBezTo>
                  <a:cubicBezTo>
                    <a:pt x="23" y="53"/>
                    <a:pt x="28" y="52"/>
                    <a:pt x="31" y="49"/>
                  </a:cubicBezTo>
                  <a:cubicBezTo>
                    <a:pt x="35" y="47"/>
                    <a:pt x="36" y="43"/>
                    <a:pt x="36" y="39"/>
                  </a:cubicBezTo>
                  <a:cubicBezTo>
                    <a:pt x="36" y="36"/>
                    <a:pt x="36" y="34"/>
                    <a:pt x="3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reeform 25"/>
            <p:cNvSpPr>
              <a:spLocks noEditPoints="1"/>
            </p:cNvSpPr>
            <p:nvPr/>
          </p:nvSpPr>
          <p:spPr bwMode="auto">
            <a:xfrm>
              <a:off x="2962287" y="747713"/>
              <a:ext cx="114300" cy="144464"/>
            </a:xfrm>
            <a:custGeom>
              <a:avLst/>
              <a:gdLst>
                <a:gd name="T0" fmla="*/ 32 w 42"/>
                <a:gd name="T1" fmla="*/ 52 h 53"/>
                <a:gd name="T2" fmla="*/ 40 w 42"/>
                <a:gd name="T3" fmla="*/ 50 h 53"/>
                <a:gd name="T4" fmla="*/ 40 w 42"/>
                <a:gd name="T5" fmla="*/ 45 h 53"/>
                <a:gd name="T6" fmla="*/ 32 w 42"/>
                <a:gd name="T7" fmla="*/ 48 h 53"/>
                <a:gd name="T8" fmla="*/ 24 w 42"/>
                <a:gd name="T9" fmla="*/ 49 h 53"/>
                <a:gd name="T10" fmla="*/ 10 w 42"/>
                <a:gd name="T11" fmla="*/ 43 h 53"/>
                <a:gd name="T12" fmla="*/ 5 w 42"/>
                <a:gd name="T13" fmla="*/ 27 h 53"/>
                <a:gd name="T14" fmla="*/ 42 w 42"/>
                <a:gd name="T15" fmla="*/ 27 h 53"/>
                <a:gd name="T16" fmla="*/ 42 w 42"/>
                <a:gd name="T17" fmla="*/ 23 h 53"/>
                <a:gd name="T18" fmla="*/ 37 w 42"/>
                <a:gd name="T19" fmla="*/ 6 h 53"/>
                <a:gd name="T20" fmla="*/ 23 w 42"/>
                <a:gd name="T21" fmla="*/ 0 h 53"/>
                <a:gd name="T22" fmla="*/ 6 w 42"/>
                <a:gd name="T23" fmla="*/ 7 h 53"/>
                <a:gd name="T24" fmla="*/ 0 w 42"/>
                <a:gd name="T25" fmla="*/ 27 h 53"/>
                <a:gd name="T26" fmla="*/ 7 w 42"/>
                <a:gd name="T27" fmla="*/ 46 h 53"/>
                <a:gd name="T28" fmla="*/ 24 w 42"/>
                <a:gd name="T29" fmla="*/ 53 h 53"/>
                <a:gd name="T30" fmla="*/ 32 w 42"/>
                <a:gd name="T31" fmla="*/ 52 h 53"/>
                <a:gd name="T32" fmla="*/ 33 w 42"/>
                <a:gd name="T33" fmla="*/ 9 h 53"/>
                <a:gd name="T34" fmla="*/ 37 w 42"/>
                <a:gd name="T35" fmla="*/ 23 h 53"/>
                <a:gd name="T36" fmla="*/ 6 w 42"/>
                <a:gd name="T37" fmla="*/ 23 h 53"/>
                <a:gd name="T38" fmla="*/ 11 w 42"/>
                <a:gd name="T39" fmla="*/ 9 h 53"/>
                <a:gd name="T40" fmla="*/ 23 w 42"/>
                <a:gd name="T41" fmla="*/ 4 h 53"/>
                <a:gd name="T42" fmla="*/ 33 w 42"/>
                <a:gd name="T4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53">
                  <a:moveTo>
                    <a:pt x="32" y="52"/>
                  </a:moveTo>
                  <a:cubicBezTo>
                    <a:pt x="35" y="52"/>
                    <a:pt x="37" y="51"/>
                    <a:pt x="40" y="5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7" y="47"/>
                    <a:pt x="34" y="48"/>
                    <a:pt x="32" y="48"/>
                  </a:cubicBezTo>
                  <a:cubicBezTo>
                    <a:pt x="29" y="48"/>
                    <a:pt x="27" y="49"/>
                    <a:pt x="24" y="49"/>
                  </a:cubicBezTo>
                  <a:cubicBezTo>
                    <a:pt x="18" y="49"/>
                    <a:pt x="13" y="47"/>
                    <a:pt x="10" y="43"/>
                  </a:cubicBezTo>
                  <a:cubicBezTo>
                    <a:pt x="7" y="39"/>
                    <a:pt x="5" y="34"/>
                    <a:pt x="5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6"/>
                    <a:pt x="40" y="10"/>
                    <a:pt x="37" y="6"/>
                  </a:cubicBezTo>
                  <a:cubicBezTo>
                    <a:pt x="33" y="2"/>
                    <a:pt x="29" y="0"/>
                    <a:pt x="23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9"/>
                    <a:pt x="0" y="27"/>
                  </a:cubicBezTo>
                  <a:cubicBezTo>
                    <a:pt x="0" y="35"/>
                    <a:pt x="2" y="41"/>
                    <a:pt x="7" y="46"/>
                  </a:cubicBezTo>
                  <a:cubicBezTo>
                    <a:pt x="11" y="51"/>
                    <a:pt x="17" y="53"/>
                    <a:pt x="24" y="53"/>
                  </a:cubicBezTo>
                  <a:cubicBezTo>
                    <a:pt x="27" y="53"/>
                    <a:pt x="30" y="53"/>
                    <a:pt x="32" y="52"/>
                  </a:cubicBezTo>
                  <a:close/>
                  <a:moveTo>
                    <a:pt x="33" y="9"/>
                  </a:moveTo>
                  <a:cubicBezTo>
                    <a:pt x="36" y="12"/>
                    <a:pt x="37" y="17"/>
                    <a:pt x="3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17"/>
                    <a:pt x="8" y="12"/>
                    <a:pt x="11" y="9"/>
                  </a:cubicBezTo>
                  <a:cubicBezTo>
                    <a:pt x="14" y="6"/>
                    <a:pt x="18" y="4"/>
                    <a:pt x="23" y="4"/>
                  </a:cubicBezTo>
                  <a:cubicBezTo>
                    <a:pt x="27" y="4"/>
                    <a:pt x="31" y="6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reeform 26"/>
            <p:cNvSpPr>
              <a:spLocks/>
            </p:cNvSpPr>
            <p:nvPr/>
          </p:nvSpPr>
          <p:spPr bwMode="auto">
            <a:xfrm>
              <a:off x="3113102" y="747714"/>
              <a:ext cx="107950" cy="141289"/>
            </a:xfrm>
            <a:custGeom>
              <a:avLst/>
              <a:gdLst>
                <a:gd name="T0" fmla="*/ 40 w 40"/>
                <a:gd name="T1" fmla="*/ 52 h 52"/>
                <a:gd name="T2" fmla="*/ 40 w 40"/>
                <a:gd name="T3" fmla="*/ 19 h 52"/>
                <a:gd name="T4" fmla="*/ 23 w 40"/>
                <a:gd name="T5" fmla="*/ 0 h 52"/>
                <a:gd name="T6" fmla="*/ 5 w 40"/>
                <a:gd name="T7" fmla="*/ 8 h 52"/>
                <a:gd name="T8" fmla="*/ 5 w 40"/>
                <a:gd name="T9" fmla="*/ 8 h 52"/>
                <a:gd name="T10" fmla="*/ 4 w 40"/>
                <a:gd name="T11" fmla="*/ 1 h 52"/>
                <a:gd name="T12" fmla="*/ 0 w 40"/>
                <a:gd name="T13" fmla="*/ 1 h 52"/>
                <a:gd name="T14" fmla="*/ 0 w 40"/>
                <a:gd name="T15" fmla="*/ 52 h 52"/>
                <a:gd name="T16" fmla="*/ 5 w 40"/>
                <a:gd name="T17" fmla="*/ 52 h 52"/>
                <a:gd name="T18" fmla="*/ 5 w 40"/>
                <a:gd name="T19" fmla="*/ 24 h 52"/>
                <a:gd name="T20" fmla="*/ 9 w 40"/>
                <a:gd name="T21" fmla="*/ 9 h 52"/>
                <a:gd name="T22" fmla="*/ 22 w 40"/>
                <a:gd name="T23" fmla="*/ 4 h 52"/>
                <a:gd name="T24" fmla="*/ 32 w 40"/>
                <a:gd name="T25" fmla="*/ 8 h 52"/>
                <a:gd name="T26" fmla="*/ 35 w 40"/>
                <a:gd name="T27" fmla="*/ 19 h 52"/>
                <a:gd name="T28" fmla="*/ 35 w 40"/>
                <a:gd name="T29" fmla="*/ 52 h 52"/>
                <a:gd name="T30" fmla="*/ 40 w 40"/>
                <a:gd name="T3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2">
                  <a:moveTo>
                    <a:pt x="40" y="5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6"/>
                    <a:pt x="34" y="0"/>
                    <a:pt x="23" y="0"/>
                  </a:cubicBezTo>
                  <a:cubicBezTo>
                    <a:pt x="14" y="0"/>
                    <a:pt x="8" y="3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7"/>
                    <a:pt x="6" y="12"/>
                    <a:pt x="9" y="9"/>
                  </a:cubicBezTo>
                  <a:cubicBezTo>
                    <a:pt x="12" y="6"/>
                    <a:pt x="16" y="4"/>
                    <a:pt x="22" y="4"/>
                  </a:cubicBezTo>
                  <a:cubicBezTo>
                    <a:pt x="27" y="4"/>
                    <a:pt x="30" y="5"/>
                    <a:pt x="32" y="8"/>
                  </a:cubicBezTo>
                  <a:cubicBezTo>
                    <a:pt x="34" y="10"/>
                    <a:pt x="35" y="14"/>
                    <a:pt x="35" y="1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reeform 27"/>
            <p:cNvSpPr>
              <a:spLocks/>
            </p:cNvSpPr>
            <p:nvPr/>
          </p:nvSpPr>
          <p:spPr bwMode="auto">
            <a:xfrm>
              <a:off x="3246454" y="715965"/>
              <a:ext cx="79375" cy="176213"/>
            </a:xfrm>
            <a:custGeom>
              <a:avLst/>
              <a:gdLst>
                <a:gd name="T0" fmla="*/ 14 w 29"/>
                <a:gd name="T1" fmla="*/ 57 h 64"/>
                <a:gd name="T2" fmla="*/ 12 w 29"/>
                <a:gd name="T3" fmla="*/ 48 h 64"/>
                <a:gd name="T4" fmla="*/ 12 w 29"/>
                <a:gd name="T5" fmla="*/ 16 h 64"/>
                <a:gd name="T6" fmla="*/ 27 w 29"/>
                <a:gd name="T7" fmla="*/ 16 h 64"/>
                <a:gd name="T8" fmla="*/ 27 w 29"/>
                <a:gd name="T9" fmla="*/ 12 h 64"/>
                <a:gd name="T10" fmla="*/ 12 w 29"/>
                <a:gd name="T11" fmla="*/ 12 h 64"/>
                <a:gd name="T12" fmla="*/ 12 w 29"/>
                <a:gd name="T13" fmla="*/ 0 h 64"/>
                <a:gd name="T14" fmla="*/ 10 w 29"/>
                <a:gd name="T15" fmla="*/ 0 h 64"/>
                <a:gd name="T16" fmla="*/ 8 w 29"/>
                <a:gd name="T17" fmla="*/ 11 h 64"/>
                <a:gd name="T18" fmla="*/ 0 w 29"/>
                <a:gd name="T19" fmla="*/ 13 h 64"/>
                <a:gd name="T20" fmla="*/ 0 w 29"/>
                <a:gd name="T21" fmla="*/ 16 h 64"/>
                <a:gd name="T22" fmla="*/ 8 w 29"/>
                <a:gd name="T23" fmla="*/ 16 h 64"/>
                <a:gd name="T24" fmla="*/ 8 w 29"/>
                <a:gd name="T25" fmla="*/ 49 h 64"/>
                <a:gd name="T26" fmla="*/ 11 w 29"/>
                <a:gd name="T27" fmla="*/ 60 h 64"/>
                <a:gd name="T28" fmla="*/ 21 w 29"/>
                <a:gd name="T29" fmla="*/ 64 h 64"/>
                <a:gd name="T30" fmla="*/ 29 w 29"/>
                <a:gd name="T31" fmla="*/ 63 h 64"/>
                <a:gd name="T32" fmla="*/ 29 w 29"/>
                <a:gd name="T33" fmla="*/ 59 h 64"/>
                <a:gd name="T34" fmla="*/ 21 w 29"/>
                <a:gd name="T35" fmla="*/ 60 h 64"/>
                <a:gd name="T36" fmla="*/ 14 w 29"/>
                <a:gd name="T3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64">
                  <a:moveTo>
                    <a:pt x="14" y="57"/>
                  </a:moveTo>
                  <a:cubicBezTo>
                    <a:pt x="13" y="55"/>
                    <a:pt x="12" y="52"/>
                    <a:pt x="12" y="4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4"/>
                    <a:pt x="9" y="58"/>
                    <a:pt x="11" y="60"/>
                  </a:cubicBezTo>
                  <a:cubicBezTo>
                    <a:pt x="13" y="63"/>
                    <a:pt x="16" y="64"/>
                    <a:pt x="21" y="64"/>
                  </a:cubicBezTo>
                  <a:cubicBezTo>
                    <a:pt x="24" y="64"/>
                    <a:pt x="26" y="63"/>
                    <a:pt x="29" y="6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6" y="59"/>
                    <a:pt x="24" y="60"/>
                    <a:pt x="21" y="60"/>
                  </a:cubicBezTo>
                  <a:cubicBezTo>
                    <a:pt x="18" y="60"/>
                    <a:pt x="16" y="59"/>
                    <a:pt x="1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reeform 28"/>
            <p:cNvSpPr>
              <a:spLocks noEditPoints="1"/>
            </p:cNvSpPr>
            <p:nvPr/>
          </p:nvSpPr>
          <p:spPr bwMode="auto">
            <a:xfrm>
              <a:off x="3338527" y="747714"/>
              <a:ext cx="106362" cy="144464"/>
            </a:xfrm>
            <a:custGeom>
              <a:avLst/>
              <a:gdLst>
                <a:gd name="T0" fmla="*/ 39 w 39"/>
                <a:gd name="T1" fmla="*/ 52 h 53"/>
                <a:gd name="T2" fmla="*/ 39 w 39"/>
                <a:gd name="T3" fmla="*/ 18 h 53"/>
                <a:gd name="T4" fmla="*/ 35 w 39"/>
                <a:gd name="T5" fmla="*/ 4 h 53"/>
                <a:gd name="T6" fmla="*/ 22 w 39"/>
                <a:gd name="T7" fmla="*/ 0 h 53"/>
                <a:gd name="T8" fmla="*/ 5 w 39"/>
                <a:gd name="T9" fmla="*/ 4 h 53"/>
                <a:gd name="T10" fmla="*/ 7 w 39"/>
                <a:gd name="T11" fmla="*/ 8 h 53"/>
                <a:gd name="T12" fmla="*/ 22 w 39"/>
                <a:gd name="T13" fmla="*/ 4 h 53"/>
                <a:gd name="T14" fmla="*/ 31 w 39"/>
                <a:gd name="T15" fmla="*/ 8 h 53"/>
                <a:gd name="T16" fmla="*/ 34 w 39"/>
                <a:gd name="T17" fmla="*/ 19 h 53"/>
                <a:gd name="T18" fmla="*/ 34 w 39"/>
                <a:gd name="T19" fmla="*/ 22 h 53"/>
                <a:gd name="T20" fmla="*/ 25 w 39"/>
                <a:gd name="T21" fmla="*/ 22 h 53"/>
                <a:gd name="T22" fmla="*/ 7 w 39"/>
                <a:gd name="T23" fmla="*/ 27 h 53"/>
                <a:gd name="T24" fmla="*/ 0 w 39"/>
                <a:gd name="T25" fmla="*/ 38 h 53"/>
                <a:gd name="T26" fmla="*/ 5 w 39"/>
                <a:gd name="T27" fmla="*/ 49 h 53"/>
                <a:gd name="T28" fmla="*/ 16 w 39"/>
                <a:gd name="T29" fmla="*/ 53 h 53"/>
                <a:gd name="T30" fmla="*/ 26 w 39"/>
                <a:gd name="T31" fmla="*/ 51 h 53"/>
                <a:gd name="T32" fmla="*/ 34 w 39"/>
                <a:gd name="T33" fmla="*/ 44 h 53"/>
                <a:gd name="T34" fmla="*/ 34 w 39"/>
                <a:gd name="T35" fmla="*/ 44 h 53"/>
                <a:gd name="T36" fmla="*/ 35 w 39"/>
                <a:gd name="T37" fmla="*/ 52 h 53"/>
                <a:gd name="T38" fmla="*/ 39 w 39"/>
                <a:gd name="T39" fmla="*/ 52 h 53"/>
                <a:gd name="T40" fmla="*/ 8 w 39"/>
                <a:gd name="T41" fmla="*/ 46 h 53"/>
                <a:gd name="T42" fmla="*/ 5 w 39"/>
                <a:gd name="T43" fmla="*/ 38 h 53"/>
                <a:gd name="T44" fmla="*/ 10 w 39"/>
                <a:gd name="T45" fmla="*/ 30 h 53"/>
                <a:gd name="T46" fmla="*/ 25 w 39"/>
                <a:gd name="T47" fmla="*/ 26 h 53"/>
                <a:gd name="T48" fmla="*/ 34 w 39"/>
                <a:gd name="T49" fmla="*/ 26 h 53"/>
                <a:gd name="T50" fmla="*/ 34 w 39"/>
                <a:gd name="T51" fmla="*/ 31 h 53"/>
                <a:gd name="T52" fmla="*/ 29 w 39"/>
                <a:gd name="T53" fmla="*/ 44 h 53"/>
                <a:gd name="T54" fmla="*/ 17 w 39"/>
                <a:gd name="T55" fmla="*/ 49 h 53"/>
                <a:gd name="T56" fmla="*/ 8 w 39"/>
                <a:gd name="T5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" h="53">
                  <a:moveTo>
                    <a:pt x="39" y="52"/>
                  </a:moveTo>
                  <a:cubicBezTo>
                    <a:pt x="39" y="18"/>
                    <a:pt x="39" y="18"/>
                    <a:pt x="39" y="18"/>
                  </a:cubicBezTo>
                  <a:cubicBezTo>
                    <a:pt x="39" y="12"/>
                    <a:pt x="37" y="7"/>
                    <a:pt x="35" y="4"/>
                  </a:cubicBezTo>
                  <a:cubicBezTo>
                    <a:pt x="32" y="1"/>
                    <a:pt x="28" y="0"/>
                    <a:pt x="22" y="0"/>
                  </a:cubicBezTo>
                  <a:cubicBezTo>
                    <a:pt x="17" y="0"/>
                    <a:pt x="11" y="1"/>
                    <a:pt x="5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2" y="5"/>
                    <a:pt x="17" y="4"/>
                    <a:pt x="22" y="4"/>
                  </a:cubicBezTo>
                  <a:cubicBezTo>
                    <a:pt x="26" y="4"/>
                    <a:pt x="29" y="5"/>
                    <a:pt x="31" y="8"/>
                  </a:cubicBezTo>
                  <a:cubicBezTo>
                    <a:pt x="33" y="10"/>
                    <a:pt x="34" y="14"/>
                    <a:pt x="34" y="19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7" y="23"/>
                    <a:pt x="11" y="24"/>
                    <a:pt x="7" y="27"/>
                  </a:cubicBezTo>
                  <a:cubicBezTo>
                    <a:pt x="2" y="29"/>
                    <a:pt x="0" y="33"/>
                    <a:pt x="0" y="38"/>
                  </a:cubicBezTo>
                  <a:cubicBezTo>
                    <a:pt x="0" y="43"/>
                    <a:pt x="2" y="46"/>
                    <a:pt x="5" y="49"/>
                  </a:cubicBezTo>
                  <a:cubicBezTo>
                    <a:pt x="7" y="52"/>
                    <a:pt x="11" y="53"/>
                    <a:pt x="16" y="53"/>
                  </a:cubicBezTo>
                  <a:cubicBezTo>
                    <a:pt x="20" y="53"/>
                    <a:pt x="23" y="52"/>
                    <a:pt x="26" y="51"/>
                  </a:cubicBezTo>
                  <a:cubicBezTo>
                    <a:pt x="29" y="49"/>
                    <a:pt x="31" y="47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8" y="46"/>
                  </a:moveTo>
                  <a:cubicBezTo>
                    <a:pt x="6" y="44"/>
                    <a:pt x="5" y="42"/>
                    <a:pt x="5" y="38"/>
                  </a:cubicBezTo>
                  <a:cubicBezTo>
                    <a:pt x="5" y="34"/>
                    <a:pt x="7" y="32"/>
                    <a:pt x="10" y="30"/>
                  </a:cubicBezTo>
                  <a:cubicBezTo>
                    <a:pt x="13" y="28"/>
                    <a:pt x="18" y="27"/>
                    <a:pt x="2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6"/>
                    <a:pt x="33" y="41"/>
                    <a:pt x="29" y="44"/>
                  </a:cubicBezTo>
                  <a:cubicBezTo>
                    <a:pt x="26" y="47"/>
                    <a:pt x="22" y="49"/>
                    <a:pt x="17" y="49"/>
                  </a:cubicBezTo>
                  <a:cubicBezTo>
                    <a:pt x="13" y="49"/>
                    <a:pt x="10" y="48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reeform 29"/>
            <p:cNvSpPr>
              <a:spLocks/>
            </p:cNvSpPr>
            <p:nvPr/>
          </p:nvSpPr>
          <p:spPr bwMode="auto">
            <a:xfrm>
              <a:off x="3470289" y="715965"/>
              <a:ext cx="79375" cy="176213"/>
            </a:xfrm>
            <a:custGeom>
              <a:avLst/>
              <a:gdLst>
                <a:gd name="T0" fmla="*/ 15 w 29"/>
                <a:gd name="T1" fmla="*/ 57 h 64"/>
                <a:gd name="T2" fmla="*/ 13 w 29"/>
                <a:gd name="T3" fmla="*/ 48 h 64"/>
                <a:gd name="T4" fmla="*/ 13 w 29"/>
                <a:gd name="T5" fmla="*/ 16 h 64"/>
                <a:gd name="T6" fmla="*/ 28 w 29"/>
                <a:gd name="T7" fmla="*/ 16 h 64"/>
                <a:gd name="T8" fmla="*/ 28 w 29"/>
                <a:gd name="T9" fmla="*/ 12 h 64"/>
                <a:gd name="T10" fmla="*/ 13 w 29"/>
                <a:gd name="T11" fmla="*/ 12 h 64"/>
                <a:gd name="T12" fmla="*/ 13 w 29"/>
                <a:gd name="T13" fmla="*/ 0 h 64"/>
                <a:gd name="T14" fmla="*/ 10 w 29"/>
                <a:gd name="T15" fmla="*/ 0 h 64"/>
                <a:gd name="T16" fmla="*/ 8 w 29"/>
                <a:gd name="T17" fmla="*/ 11 h 64"/>
                <a:gd name="T18" fmla="*/ 0 w 29"/>
                <a:gd name="T19" fmla="*/ 13 h 64"/>
                <a:gd name="T20" fmla="*/ 0 w 29"/>
                <a:gd name="T21" fmla="*/ 16 h 64"/>
                <a:gd name="T22" fmla="*/ 8 w 29"/>
                <a:gd name="T23" fmla="*/ 16 h 64"/>
                <a:gd name="T24" fmla="*/ 8 w 29"/>
                <a:gd name="T25" fmla="*/ 49 h 64"/>
                <a:gd name="T26" fmla="*/ 11 w 29"/>
                <a:gd name="T27" fmla="*/ 60 h 64"/>
                <a:gd name="T28" fmla="*/ 21 w 29"/>
                <a:gd name="T29" fmla="*/ 64 h 64"/>
                <a:gd name="T30" fmla="*/ 29 w 29"/>
                <a:gd name="T31" fmla="*/ 63 h 64"/>
                <a:gd name="T32" fmla="*/ 29 w 29"/>
                <a:gd name="T33" fmla="*/ 59 h 64"/>
                <a:gd name="T34" fmla="*/ 21 w 29"/>
                <a:gd name="T35" fmla="*/ 60 h 64"/>
                <a:gd name="T36" fmla="*/ 15 w 29"/>
                <a:gd name="T3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64">
                  <a:moveTo>
                    <a:pt x="15" y="57"/>
                  </a:moveTo>
                  <a:cubicBezTo>
                    <a:pt x="13" y="55"/>
                    <a:pt x="13" y="52"/>
                    <a:pt x="13" y="4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54"/>
                    <a:pt x="9" y="58"/>
                    <a:pt x="11" y="60"/>
                  </a:cubicBezTo>
                  <a:cubicBezTo>
                    <a:pt x="13" y="63"/>
                    <a:pt x="17" y="64"/>
                    <a:pt x="21" y="64"/>
                  </a:cubicBezTo>
                  <a:cubicBezTo>
                    <a:pt x="24" y="64"/>
                    <a:pt x="27" y="63"/>
                    <a:pt x="29" y="6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7" y="59"/>
                    <a:pt x="24" y="60"/>
                    <a:pt x="21" y="60"/>
                  </a:cubicBezTo>
                  <a:cubicBezTo>
                    <a:pt x="18" y="60"/>
                    <a:pt x="16" y="59"/>
                    <a:pt x="15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reeform 30"/>
            <p:cNvSpPr>
              <a:spLocks noEditPoints="1"/>
            </p:cNvSpPr>
            <p:nvPr/>
          </p:nvSpPr>
          <p:spPr bwMode="auto">
            <a:xfrm>
              <a:off x="3573478" y="696918"/>
              <a:ext cx="17463" cy="192090"/>
            </a:xfrm>
            <a:custGeom>
              <a:avLst/>
              <a:gdLst>
                <a:gd name="T0" fmla="*/ 5 w 6"/>
                <a:gd name="T1" fmla="*/ 19 h 70"/>
                <a:gd name="T2" fmla="*/ 1 w 6"/>
                <a:gd name="T3" fmla="*/ 19 h 70"/>
                <a:gd name="T4" fmla="*/ 1 w 6"/>
                <a:gd name="T5" fmla="*/ 70 h 70"/>
                <a:gd name="T6" fmla="*/ 5 w 6"/>
                <a:gd name="T7" fmla="*/ 70 h 70"/>
                <a:gd name="T8" fmla="*/ 5 w 6"/>
                <a:gd name="T9" fmla="*/ 19 h 70"/>
                <a:gd name="T10" fmla="*/ 3 w 6"/>
                <a:gd name="T11" fmla="*/ 9 h 70"/>
                <a:gd name="T12" fmla="*/ 5 w 6"/>
                <a:gd name="T13" fmla="*/ 8 h 70"/>
                <a:gd name="T14" fmla="*/ 6 w 6"/>
                <a:gd name="T15" fmla="*/ 5 h 70"/>
                <a:gd name="T16" fmla="*/ 5 w 6"/>
                <a:gd name="T17" fmla="*/ 1 h 70"/>
                <a:gd name="T18" fmla="*/ 3 w 6"/>
                <a:gd name="T19" fmla="*/ 0 h 70"/>
                <a:gd name="T20" fmla="*/ 0 w 6"/>
                <a:gd name="T21" fmla="*/ 5 h 70"/>
                <a:gd name="T22" fmla="*/ 3 w 6"/>
                <a:gd name="T23" fmla="*/ 9 h 70"/>
                <a:gd name="T24" fmla="*/ 3 w 6"/>
                <a:gd name="T25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0">
                  <a:moveTo>
                    <a:pt x="5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3" y="9"/>
                  </a:moveTo>
                  <a:cubicBezTo>
                    <a:pt x="4" y="9"/>
                    <a:pt x="5" y="9"/>
                    <a:pt x="5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8"/>
                    <a:pt x="1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reeform 31"/>
            <p:cNvSpPr>
              <a:spLocks noEditPoints="1"/>
            </p:cNvSpPr>
            <p:nvPr/>
          </p:nvSpPr>
          <p:spPr bwMode="auto">
            <a:xfrm>
              <a:off x="3622686" y="747714"/>
              <a:ext cx="125413" cy="144464"/>
            </a:xfrm>
            <a:custGeom>
              <a:avLst/>
              <a:gdLst>
                <a:gd name="T0" fmla="*/ 40 w 46"/>
                <a:gd name="T1" fmla="*/ 7 h 53"/>
                <a:gd name="T2" fmla="*/ 23 w 46"/>
                <a:gd name="T3" fmla="*/ 0 h 53"/>
                <a:gd name="T4" fmla="*/ 6 w 46"/>
                <a:gd name="T5" fmla="*/ 7 h 53"/>
                <a:gd name="T6" fmla="*/ 0 w 46"/>
                <a:gd name="T7" fmla="*/ 26 h 53"/>
                <a:gd name="T8" fmla="*/ 3 w 46"/>
                <a:gd name="T9" fmla="*/ 40 h 53"/>
                <a:gd name="T10" fmla="*/ 11 w 46"/>
                <a:gd name="T11" fmla="*/ 50 h 53"/>
                <a:gd name="T12" fmla="*/ 23 w 46"/>
                <a:gd name="T13" fmla="*/ 53 h 53"/>
                <a:gd name="T14" fmla="*/ 39 w 46"/>
                <a:gd name="T15" fmla="*/ 46 h 53"/>
                <a:gd name="T16" fmla="*/ 46 w 46"/>
                <a:gd name="T17" fmla="*/ 26 h 53"/>
                <a:gd name="T18" fmla="*/ 40 w 46"/>
                <a:gd name="T19" fmla="*/ 7 h 53"/>
                <a:gd name="T20" fmla="*/ 10 w 46"/>
                <a:gd name="T21" fmla="*/ 10 h 53"/>
                <a:gd name="T22" fmla="*/ 23 w 46"/>
                <a:gd name="T23" fmla="*/ 4 h 53"/>
                <a:gd name="T24" fmla="*/ 36 w 46"/>
                <a:gd name="T25" fmla="*/ 10 h 53"/>
                <a:gd name="T26" fmla="*/ 41 w 46"/>
                <a:gd name="T27" fmla="*/ 26 h 53"/>
                <a:gd name="T28" fmla="*/ 36 w 46"/>
                <a:gd name="T29" fmla="*/ 43 h 53"/>
                <a:gd name="T30" fmla="*/ 23 w 46"/>
                <a:gd name="T31" fmla="*/ 49 h 53"/>
                <a:gd name="T32" fmla="*/ 10 w 46"/>
                <a:gd name="T33" fmla="*/ 43 h 53"/>
                <a:gd name="T34" fmla="*/ 5 w 46"/>
                <a:gd name="T35" fmla="*/ 26 h 53"/>
                <a:gd name="T36" fmla="*/ 10 w 46"/>
                <a:gd name="T37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53">
                  <a:moveTo>
                    <a:pt x="40" y="7"/>
                  </a:moveTo>
                  <a:cubicBezTo>
                    <a:pt x="36" y="2"/>
                    <a:pt x="30" y="0"/>
                    <a:pt x="23" y="0"/>
                  </a:cubicBezTo>
                  <a:cubicBezTo>
                    <a:pt x="16" y="0"/>
                    <a:pt x="10" y="2"/>
                    <a:pt x="6" y="7"/>
                  </a:cubicBezTo>
                  <a:cubicBezTo>
                    <a:pt x="2" y="12"/>
                    <a:pt x="0" y="18"/>
                    <a:pt x="0" y="26"/>
                  </a:cubicBezTo>
                  <a:cubicBezTo>
                    <a:pt x="0" y="32"/>
                    <a:pt x="1" y="36"/>
                    <a:pt x="3" y="40"/>
                  </a:cubicBezTo>
                  <a:cubicBezTo>
                    <a:pt x="5" y="44"/>
                    <a:pt x="8" y="47"/>
                    <a:pt x="11" y="50"/>
                  </a:cubicBezTo>
                  <a:cubicBezTo>
                    <a:pt x="14" y="52"/>
                    <a:pt x="18" y="53"/>
                    <a:pt x="23" y="53"/>
                  </a:cubicBezTo>
                  <a:cubicBezTo>
                    <a:pt x="30" y="53"/>
                    <a:pt x="35" y="50"/>
                    <a:pt x="39" y="46"/>
                  </a:cubicBezTo>
                  <a:cubicBezTo>
                    <a:pt x="44" y="41"/>
                    <a:pt x="46" y="35"/>
                    <a:pt x="46" y="26"/>
                  </a:cubicBezTo>
                  <a:cubicBezTo>
                    <a:pt x="46" y="18"/>
                    <a:pt x="44" y="12"/>
                    <a:pt x="40" y="7"/>
                  </a:cubicBezTo>
                  <a:close/>
                  <a:moveTo>
                    <a:pt x="10" y="10"/>
                  </a:moveTo>
                  <a:cubicBezTo>
                    <a:pt x="13" y="6"/>
                    <a:pt x="17" y="4"/>
                    <a:pt x="23" y="4"/>
                  </a:cubicBezTo>
                  <a:cubicBezTo>
                    <a:pt x="29" y="4"/>
                    <a:pt x="33" y="6"/>
                    <a:pt x="36" y="10"/>
                  </a:cubicBezTo>
                  <a:cubicBezTo>
                    <a:pt x="39" y="14"/>
                    <a:pt x="41" y="19"/>
                    <a:pt x="41" y="26"/>
                  </a:cubicBezTo>
                  <a:cubicBezTo>
                    <a:pt x="41" y="33"/>
                    <a:pt x="39" y="39"/>
                    <a:pt x="36" y="43"/>
                  </a:cubicBezTo>
                  <a:cubicBezTo>
                    <a:pt x="33" y="47"/>
                    <a:pt x="29" y="49"/>
                    <a:pt x="23" y="49"/>
                  </a:cubicBezTo>
                  <a:cubicBezTo>
                    <a:pt x="17" y="49"/>
                    <a:pt x="13" y="47"/>
                    <a:pt x="10" y="43"/>
                  </a:cubicBezTo>
                  <a:cubicBezTo>
                    <a:pt x="7" y="39"/>
                    <a:pt x="5" y="33"/>
                    <a:pt x="5" y="26"/>
                  </a:cubicBezTo>
                  <a:cubicBezTo>
                    <a:pt x="5" y="19"/>
                    <a:pt x="7" y="14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reeform 32"/>
            <p:cNvSpPr>
              <a:spLocks/>
            </p:cNvSpPr>
            <p:nvPr/>
          </p:nvSpPr>
          <p:spPr bwMode="auto">
            <a:xfrm>
              <a:off x="3786187" y="747712"/>
              <a:ext cx="109538" cy="141289"/>
            </a:xfrm>
            <a:custGeom>
              <a:avLst/>
              <a:gdLst>
                <a:gd name="T0" fmla="*/ 40 w 40"/>
                <a:gd name="T1" fmla="*/ 52 h 52"/>
                <a:gd name="T2" fmla="*/ 40 w 40"/>
                <a:gd name="T3" fmla="*/ 19 h 52"/>
                <a:gd name="T4" fmla="*/ 23 w 40"/>
                <a:gd name="T5" fmla="*/ 0 h 52"/>
                <a:gd name="T6" fmla="*/ 5 w 40"/>
                <a:gd name="T7" fmla="*/ 8 h 52"/>
                <a:gd name="T8" fmla="*/ 5 w 40"/>
                <a:gd name="T9" fmla="*/ 8 h 52"/>
                <a:gd name="T10" fmla="*/ 4 w 40"/>
                <a:gd name="T11" fmla="*/ 1 h 52"/>
                <a:gd name="T12" fmla="*/ 0 w 40"/>
                <a:gd name="T13" fmla="*/ 1 h 52"/>
                <a:gd name="T14" fmla="*/ 0 w 40"/>
                <a:gd name="T15" fmla="*/ 52 h 52"/>
                <a:gd name="T16" fmla="*/ 5 w 40"/>
                <a:gd name="T17" fmla="*/ 52 h 52"/>
                <a:gd name="T18" fmla="*/ 5 w 40"/>
                <a:gd name="T19" fmla="*/ 24 h 52"/>
                <a:gd name="T20" fmla="*/ 9 w 40"/>
                <a:gd name="T21" fmla="*/ 9 h 52"/>
                <a:gd name="T22" fmla="*/ 22 w 40"/>
                <a:gd name="T23" fmla="*/ 4 h 52"/>
                <a:gd name="T24" fmla="*/ 32 w 40"/>
                <a:gd name="T25" fmla="*/ 8 h 52"/>
                <a:gd name="T26" fmla="*/ 35 w 40"/>
                <a:gd name="T27" fmla="*/ 19 h 52"/>
                <a:gd name="T28" fmla="*/ 35 w 40"/>
                <a:gd name="T29" fmla="*/ 52 h 52"/>
                <a:gd name="T30" fmla="*/ 40 w 40"/>
                <a:gd name="T3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2">
                  <a:moveTo>
                    <a:pt x="40" y="5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6"/>
                    <a:pt x="34" y="0"/>
                    <a:pt x="23" y="0"/>
                  </a:cubicBezTo>
                  <a:cubicBezTo>
                    <a:pt x="14" y="0"/>
                    <a:pt x="8" y="3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17"/>
                    <a:pt x="6" y="12"/>
                    <a:pt x="9" y="9"/>
                  </a:cubicBezTo>
                  <a:cubicBezTo>
                    <a:pt x="12" y="6"/>
                    <a:pt x="16" y="4"/>
                    <a:pt x="22" y="4"/>
                  </a:cubicBezTo>
                  <a:cubicBezTo>
                    <a:pt x="27" y="4"/>
                    <a:pt x="30" y="5"/>
                    <a:pt x="32" y="8"/>
                  </a:cubicBezTo>
                  <a:cubicBezTo>
                    <a:pt x="34" y="10"/>
                    <a:pt x="35" y="14"/>
                    <a:pt x="35" y="19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40" y="52"/>
                    <a:pt x="40" y="52"/>
                    <a:pt x="4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7" name="Freeform 9"/>
          <p:cNvSpPr>
            <a:spLocks/>
          </p:cNvSpPr>
          <p:nvPr/>
        </p:nvSpPr>
        <p:spPr bwMode="auto">
          <a:xfrm>
            <a:off x="4269582" y="960568"/>
            <a:ext cx="604838" cy="23813"/>
          </a:xfrm>
          <a:custGeom>
            <a:avLst/>
            <a:gdLst>
              <a:gd name="T0" fmla="*/ 287 w 293"/>
              <a:gd name="T1" fmla="*/ 0 h 10"/>
              <a:gd name="T2" fmla="*/ 287 w 293"/>
              <a:gd name="T3" fmla="*/ 0 h 10"/>
              <a:gd name="T4" fmla="*/ 273 w 293"/>
              <a:gd name="T5" fmla="*/ 0 h 10"/>
              <a:gd name="T6" fmla="*/ 20 w 293"/>
              <a:gd name="T7" fmla="*/ 0 h 10"/>
              <a:gd name="T8" fmla="*/ 20 w 293"/>
              <a:gd name="T9" fmla="*/ 0 h 10"/>
              <a:gd name="T10" fmla="*/ 6 w 293"/>
              <a:gd name="T11" fmla="*/ 0 h 10"/>
              <a:gd name="T12" fmla="*/ 0 w 293"/>
              <a:gd name="T13" fmla="*/ 5 h 10"/>
              <a:gd name="T14" fmla="*/ 6 w 293"/>
              <a:gd name="T15" fmla="*/ 10 h 10"/>
              <a:gd name="T16" fmla="*/ 20 w 293"/>
              <a:gd name="T17" fmla="*/ 10 h 10"/>
              <a:gd name="T18" fmla="*/ 273 w 293"/>
              <a:gd name="T19" fmla="*/ 10 h 10"/>
              <a:gd name="T20" fmla="*/ 273 w 293"/>
              <a:gd name="T21" fmla="*/ 10 h 10"/>
              <a:gd name="T22" fmla="*/ 287 w 293"/>
              <a:gd name="T23" fmla="*/ 10 h 10"/>
              <a:gd name="T24" fmla="*/ 293 w 293"/>
              <a:gd name="T25" fmla="*/ 5 h 10"/>
              <a:gd name="T26" fmla="*/ 287 w 293"/>
              <a:gd name="T2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3" h="10">
                <a:moveTo>
                  <a:pt x="287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6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73" y="10"/>
                  <a:pt x="273" y="10"/>
                  <a:pt x="273" y="10"/>
                </a:cubicBezTo>
                <a:cubicBezTo>
                  <a:pt x="287" y="10"/>
                  <a:pt x="287" y="10"/>
                  <a:pt x="287" y="10"/>
                </a:cubicBezTo>
                <a:cubicBezTo>
                  <a:pt x="290" y="10"/>
                  <a:pt x="293" y="8"/>
                  <a:pt x="293" y="5"/>
                </a:cubicBezTo>
                <a:cubicBezTo>
                  <a:pt x="293" y="2"/>
                  <a:pt x="290" y="0"/>
                  <a:pt x="287" y="0"/>
                </a:cubicBezTo>
                <a:close/>
              </a:path>
            </a:pathLst>
          </a:custGeom>
          <a:solidFill>
            <a:schemeClr val="accent1"/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7452" y="465683"/>
            <a:ext cx="3665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691AF18D-0852-4468-85C6-A271F63CD70E}" type="slidenum">
              <a:rPr lang="en-US" sz="1050" smtClean="0">
                <a:solidFill>
                  <a:srgbClr val="FFFFFF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050" dirty="0">
              <a:solidFill>
                <a:srgbClr val="FFFFFF"/>
              </a:solidFill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1"/>
          </p:nvPr>
        </p:nvSpPr>
        <p:spPr>
          <a:xfrm>
            <a:off x="1668334" y="210917"/>
            <a:ext cx="5807336" cy="58582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 b="1"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58541" y="704585"/>
            <a:ext cx="5817394" cy="255984"/>
          </a:xfrm>
        </p:spPr>
        <p:txBody>
          <a:bodyPr>
            <a:normAutofit/>
          </a:bodyPr>
          <a:lstStyle>
            <a:lvl1pPr marL="0" indent="0" algn="ctr">
              <a:buNone/>
              <a:defRPr sz="825"/>
            </a:lvl1pPr>
          </a:lstStyle>
          <a:p>
            <a:pPr lvl="0"/>
            <a:r>
              <a:rPr lang="en-US" sz="825" dirty="0"/>
              <a:t>Insert subtitle here</a:t>
            </a:r>
            <a:endParaRPr lang="en-US" dirty="0"/>
          </a:p>
        </p:txBody>
      </p:sp>
      <p:grpSp>
        <p:nvGrpSpPr>
          <p:cNvPr id="178" name="Group 177"/>
          <p:cNvGrpSpPr/>
          <p:nvPr/>
        </p:nvGrpSpPr>
        <p:grpSpPr>
          <a:xfrm>
            <a:off x="5653525" y="1825935"/>
            <a:ext cx="3374876" cy="2625392"/>
            <a:chOff x="7380956" y="2122321"/>
            <a:chExt cx="4264026" cy="4422775"/>
          </a:xfrm>
          <a:solidFill>
            <a:schemeClr val="bg1">
              <a:lumMod val="60000"/>
              <a:lumOff val="40000"/>
              <a:alpha val="15000"/>
            </a:schemeClr>
          </a:solidFill>
        </p:grpSpPr>
        <p:sp>
          <p:nvSpPr>
            <p:cNvPr id="179" name="Freeform 65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reeform 66"/>
            <p:cNvSpPr>
              <a:spLocks/>
            </p:cNvSpPr>
            <p:nvPr/>
          </p:nvSpPr>
          <p:spPr bwMode="auto">
            <a:xfrm>
              <a:off x="8022306" y="3754271"/>
              <a:ext cx="1651000" cy="1647825"/>
            </a:xfrm>
            <a:custGeom>
              <a:avLst/>
              <a:gdLst>
                <a:gd name="T0" fmla="*/ 715 w 1040"/>
                <a:gd name="T1" fmla="*/ 0 h 1038"/>
                <a:gd name="T2" fmla="*/ 325 w 1040"/>
                <a:gd name="T3" fmla="*/ 0 h 1038"/>
                <a:gd name="T4" fmla="*/ 325 w 1040"/>
                <a:gd name="T5" fmla="*/ 324 h 1038"/>
                <a:gd name="T6" fmla="*/ 0 w 1040"/>
                <a:gd name="T7" fmla="*/ 324 h 1038"/>
                <a:gd name="T8" fmla="*/ 0 w 1040"/>
                <a:gd name="T9" fmla="*/ 715 h 1038"/>
                <a:gd name="T10" fmla="*/ 325 w 1040"/>
                <a:gd name="T11" fmla="*/ 715 h 1038"/>
                <a:gd name="T12" fmla="*/ 325 w 1040"/>
                <a:gd name="T13" fmla="*/ 1038 h 1038"/>
                <a:gd name="T14" fmla="*/ 715 w 1040"/>
                <a:gd name="T15" fmla="*/ 1038 h 1038"/>
                <a:gd name="T16" fmla="*/ 715 w 1040"/>
                <a:gd name="T17" fmla="*/ 715 h 1038"/>
                <a:gd name="T18" fmla="*/ 1040 w 1040"/>
                <a:gd name="T19" fmla="*/ 715 h 1038"/>
                <a:gd name="T20" fmla="*/ 1040 w 1040"/>
                <a:gd name="T21" fmla="*/ 324 h 1038"/>
                <a:gd name="T22" fmla="*/ 715 w 1040"/>
                <a:gd name="T23" fmla="*/ 324 h 1038"/>
                <a:gd name="T24" fmla="*/ 715 w 1040"/>
                <a:gd name="T25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0" h="1038">
                  <a:moveTo>
                    <a:pt x="715" y="0"/>
                  </a:moveTo>
                  <a:lnTo>
                    <a:pt x="325" y="0"/>
                  </a:lnTo>
                  <a:lnTo>
                    <a:pt x="325" y="324"/>
                  </a:lnTo>
                  <a:lnTo>
                    <a:pt x="0" y="324"/>
                  </a:lnTo>
                  <a:lnTo>
                    <a:pt x="0" y="715"/>
                  </a:lnTo>
                  <a:lnTo>
                    <a:pt x="325" y="715"/>
                  </a:lnTo>
                  <a:lnTo>
                    <a:pt x="325" y="1038"/>
                  </a:lnTo>
                  <a:lnTo>
                    <a:pt x="715" y="1038"/>
                  </a:lnTo>
                  <a:lnTo>
                    <a:pt x="715" y="715"/>
                  </a:lnTo>
                  <a:lnTo>
                    <a:pt x="1040" y="715"/>
                  </a:lnTo>
                  <a:lnTo>
                    <a:pt x="1040" y="324"/>
                  </a:lnTo>
                  <a:lnTo>
                    <a:pt x="715" y="324"/>
                  </a:lnTo>
                  <a:lnTo>
                    <a:pt x="7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reeform 68"/>
            <p:cNvSpPr>
              <a:spLocks/>
            </p:cNvSpPr>
            <p:nvPr/>
          </p:nvSpPr>
          <p:spPr bwMode="auto">
            <a:xfrm>
              <a:off x="10208294" y="4455946"/>
              <a:ext cx="1136650" cy="1136650"/>
            </a:xfrm>
            <a:custGeom>
              <a:avLst/>
              <a:gdLst>
                <a:gd name="T0" fmla="*/ 493 w 716"/>
                <a:gd name="T1" fmla="*/ 0 h 716"/>
                <a:gd name="T2" fmla="*/ 223 w 716"/>
                <a:gd name="T3" fmla="*/ 0 h 716"/>
                <a:gd name="T4" fmla="*/ 223 w 716"/>
                <a:gd name="T5" fmla="*/ 225 h 716"/>
                <a:gd name="T6" fmla="*/ 0 w 716"/>
                <a:gd name="T7" fmla="*/ 225 h 716"/>
                <a:gd name="T8" fmla="*/ 0 w 716"/>
                <a:gd name="T9" fmla="*/ 493 h 716"/>
                <a:gd name="T10" fmla="*/ 223 w 716"/>
                <a:gd name="T11" fmla="*/ 493 h 716"/>
                <a:gd name="T12" fmla="*/ 223 w 716"/>
                <a:gd name="T13" fmla="*/ 716 h 716"/>
                <a:gd name="T14" fmla="*/ 493 w 716"/>
                <a:gd name="T15" fmla="*/ 716 h 716"/>
                <a:gd name="T16" fmla="*/ 493 w 716"/>
                <a:gd name="T17" fmla="*/ 493 h 716"/>
                <a:gd name="T18" fmla="*/ 716 w 716"/>
                <a:gd name="T19" fmla="*/ 493 h 716"/>
                <a:gd name="T20" fmla="*/ 716 w 716"/>
                <a:gd name="T21" fmla="*/ 225 h 716"/>
                <a:gd name="T22" fmla="*/ 493 w 716"/>
                <a:gd name="T23" fmla="*/ 225 h 716"/>
                <a:gd name="T24" fmla="*/ 493 w 716"/>
                <a:gd name="T2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6" h="716">
                  <a:moveTo>
                    <a:pt x="493" y="0"/>
                  </a:moveTo>
                  <a:lnTo>
                    <a:pt x="223" y="0"/>
                  </a:lnTo>
                  <a:lnTo>
                    <a:pt x="223" y="225"/>
                  </a:lnTo>
                  <a:lnTo>
                    <a:pt x="0" y="225"/>
                  </a:lnTo>
                  <a:lnTo>
                    <a:pt x="0" y="493"/>
                  </a:lnTo>
                  <a:lnTo>
                    <a:pt x="223" y="493"/>
                  </a:lnTo>
                  <a:lnTo>
                    <a:pt x="223" y="716"/>
                  </a:lnTo>
                  <a:lnTo>
                    <a:pt x="493" y="716"/>
                  </a:lnTo>
                  <a:lnTo>
                    <a:pt x="493" y="493"/>
                  </a:lnTo>
                  <a:lnTo>
                    <a:pt x="716" y="493"/>
                  </a:lnTo>
                  <a:lnTo>
                    <a:pt x="716" y="225"/>
                  </a:lnTo>
                  <a:lnTo>
                    <a:pt x="493" y="225"/>
                  </a:lnTo>
                  <a:lnTo>
                    <a:pt x="49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reeform 69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reeform 70"/>
            <p:cNvSpPr>
              <a:spLocks/>
            </p:cNvSpPr>
            <p:nvPr/>
          </p:nvSpPr>
          <p:spPr bwMode="auto">
            <a:xfrm>
              <a:off x="9578056" y="5483059"/>
              <a:ext cx="812800" cy="811213"/>
            </a:xfrm>
            <a:custGeom>
              <a:avLst/>
              <a:gdLst>
                <a:gd name="T0" fmla="*/ 352 w 512"/>
                <a:gd name="T1" fmla="*/ 0 h 511"/>
                <a:gd name="T2" fmla="*/ 159 w 512"/>
                <a:gd name="T3" fmla="*/ 0 h 511"/>
                <a:gd name="T4" fmla="*/ 159 w 512"/>
                <a:gd name="T5" fmla="*/ 160 h 511"/>
                <a:gd name="T6" fmla="*/ 0 w 512"/>
                <a:gd name="T7" fmla="*/ 160 h 511"/>
                <a:gd name="T8" fmla="*/ 0 w 512"/>
                <a:gd name="T9" fmla="*/ 352 h 511"/>
                <a:gd name="T10" fmla="*/ 159 w 512"/>
                <a:gd name="T11" fmla="*/ 352 h 511"/>
                <a:gd name="T12" fmla="*/ 159 w 512"/>
                <a:gd name="T13" fmla="*/ 511 h 511"/>
                <a:gd name="T14" fmla="*/ 352 w 512"/>
                <a:gd name="T15" fmla="*/ 511 h 511"/>
                <a:gd name="T16" fmla="*/ 352 w 512"/>
                <a:gd name="T17" fmla="*/ 352 h 511"/>
                <a:gd name="T18" fmla="*/ 512 w 512"/>
                <a:gd name="T19" fmla="*/ 352 h 511"/>
                <a:gd name="T20" fmla="*/ 512 w 512"/>
                <a:gd name="T21" fmla="*/ 160 h 511"/>
                <a:gd name="T22" fmla="*/ 352 w 512"/>
                <a:gd name="T23" fmla="*/ 160 h 511"/>
                <a:gd name="T24" fmla="*/ 352 w 512"/>
                <a:gd name="T25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2" h="511">
                  <a:moveTo>
                    <a:pt x="352" y="0"/>
                  </a:moveTo>
                  <a:lnTo>
                    <a:pt x="159" y="0"/>
                  </a:lnTo>
                  <a:lnTo>
                    <a:pt x="159" y="160"/>
                  </a:lnTo>
                  <a:lnTo>
                    <a:pt x="0" y="160"/>
                  </a:lnTo>
                  <a:lnTo>
                    <a:pt x="0" y="352"/>
                  </a:lnTo>
                  <a:lnTo>
                    <a:pt x="159" y="352"/>
                  </a:lnTo>
                  <a:lnTo>
                    <a:pt x="159" y="511"/>
                  </a:lnTo>
                  <a:lnTo>
                    <a:pt x="352" y="511"/>
                  </a:lnTo>
                  <a:lnTo>
                    <a:pt x="352" y="352"/>
                  </a:lnTo>
                  <a:lnTo>
                    <a:pt x="512" y="352"/>
                  </a:lnTo>
                  <a:lnTo>
                    <a:pt x="512" y="160"/>
                  </a:lnTo>
                  <a:lnTo>
                    <a:pt x="352" y="160"/>
                  </a:lnTo>
                  <a:lnTo>
                    <a:pt x="3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reeform 71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reeform 72"/>
            <p:cNvSpPr>
              <a:spLocks/>
            </p:cNvSpPr>
            <p:nvPr/>
          </p:nvSpPr>
          <p:spPr bwMode="auto">
            <a:xfrm>
              <a:off x="10616281" y="3257384"/>
              <a:ext cx="625475" cy="620713"/>
            </a:xfrm>
            <a:custGeom>
              <a:avLst/>
              <a:gdLst>
                <a:gd name="T0" fmla="*/ 272 w 394"/>
                <a:gd name="T1" fmla="*/ 0 h 391"/>
                <a:gd name="T2" fmla="*/ 124 w 394"/>
                <a:gd name="T3" fmla="*/ 0 h 391"/>
                <a:gd name="T4" fmla="*/ 124 w 394"/>
                <a:gd name="T5" fmla="*/ 122 h 391"/>
                <a:gd name="T6" fmla="*/ 0 w 394"/>
                <a:gd name="T7" fmla="*/ 122 h 391"/>
                <a:gd name="T8" fmla="*/ 0 w 394"/>
                <a:gd name="T9" fmla="*/ 270 h 391"/>
                <a:gd name="T10" fmla="*/ 124 w 394"/>
                <a:gd name="T11" fmla="*/ 270 h 391"/>
                <a:gd name="T12" fmla="*/ 124 w 394"/>
                <a:gd name="T13" fmla="*/ 391 h 391"/>
                <a:gd name="T14" fmla="*/ 272 w 394"/>
                <a:gd name="T15" fmla="*/ 391 h 391"/>
                <a:gd name="T16" fmla="*/ 272 w 394"/>
                <a:gd name="T17" fmla="*/ 270 h 391"/>
                <a:gd name="T18" fmla="*/ 394 w 394"/>
                <a:gd name="T19" fmla="*/ 270 h 391"/>
                <a:gd name="T20" fmla="*/ 394 w 394"/>
                <a:gd name="T21" fmla="*/ 122 h 391"/>
                <a:gd name="T22" fmla="*/ 272 w 394"/>
                <a:gd name="T23" fmla="*/ 122 h 391"/>
                <a:gd name="T24" fmla="*/ 272 w 394"/>
                <a:gd name="T2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4" h="391">
                  <a:moveTo>
                    <a:pt x="272" y="0"/>
                  </a:moveTo>
                  <a:lnTo>
                    <a:pt x="124" y="0"/>
                  </a:lnTo>
                  <a:lnTo>
                    <a:pt x="124" y="122"/>
                  </a:lnTo>
                  <a:lnTo>
                    <a:pt x="0" y="122"/>
                  </a:lnTo>
                  <a:lnTo>
                    <a:pt x="0" y="270"/>
                  </a:lnTo>
                  <a:lnTo>
                    <a:pt x="124" y="270"/>
                  </a:lnTo>
                  <a:lnTo>
                    <a:pt x="124" y="391"/>
                  </a:lnTo>
                  <a:lnTo>
                    <a:pt x="272" y="391"/>
                  </a:lnTo>
                  <a:lnTo>
                    <a:pt x="272" y="270"/>
                  </a:lnTo>
                  <a:lnTo>
                    <a:pt x="394" y="270"/>
                  </a:lnTo>
                  <a:lnTo>
                    <a:pt x="394" y="122"/>
                  </a:lnTo>
                  <a:lnTo>
                    <a:pt x="272" y="122"/>
                  </a:lnTo>
                  <a:lnTo>
                    <a:pt x="27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reeform 73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reeform 74"/>
            <p:cNvSpPr>
              <a:spLocks/>
            </p:cNvSpPr>
            <p:nvPr/>
          </p:nvSpPr>
          <p:spPr bwMode="auto">
            <a:xfrm>
              <a:off x="10660731" y="2122321"/>
              <a:ext cx="315913" cy="315913"/>
            </a:xfrm>
            <a:custGeom>
              <a:avLst/>
              <a:gdLst>
                <a:gd name="T0" fmla="*/ 137 w 199"/>
                <a:gd name="T1" fmla="*/ 0 h 199"/>
                <a:gd name="T2" fmla="*/ 63 w 199"/>
                <a:gd name="T3" fmla="*/ 0 h 199"/>
                <a:gd name="T4" fmla="*/ 63 w 199"/>
                <a:gd name="T5" fmla="*/ 62 h 199"/>
                <a:gd name="T6" fmla="*/ 0 w 199"/>
                <a:gd name="T7" fmla="*/ 62 h 199"/>
                <a:gd name="T8" fmla="*/ 0 w 199"/>
                <a:gd name="T9" fmla="*/ 137 h 199"/>
                <a:gd name="T10" fmla="*/ 63 w 199"/>
                <a:gd name="T11" fmla="*/ 137 h 199"/>
                <a:gd name="T12" fmla="*/ 63 w 199"/>
                <a:gd name="T13" fmla="*/ 199 h 199"/>
                <a:gd name="T14" fmla="*/ 137 w 199"/>
                <a:gd name="T15" fmla="*/ 199 h 199"/>
                <a:gd name="T16" fmla="*/ 137 w 199"/>
                <a:gd name="T17" fmla="*/ 137 h 199"/>
                <a:gd name="T18" fmla="*/ 199 w 199"/>
                <a:gd name="T19" fmla="*/ 137 h 199"/>
                <a:gd name="T20" fmla="*/ 199 w 199"/>
                <a:gd name="T21" fmla="*/ 62 h 199"/>
                <a:gd name="T22" fmla="*/ 137 w 199"/>
                <a:gd name="T23" fmla="*/ 62 h 199"/>
                <a:gd name="T24" fmla="*/ 137 w 19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99">
                  <a:moveTo>
                    <a:pt x="137" y="0"/>
                  </a:moveTo>
                  <a:lnTo>
                    <a:pt x="63" y="0"/>
                  </a:lnTo>
                  <a:lnTo>
                    <a:pt x="63" y="62"/>
                  </a:lnTo>
                  <a:lnTo>
                    <a:pt x="0" y="62"/>
                  </a:lnTo>
                  <a:lnTo>
                    <a:pt x="0" y="137"/>
                  </a:lnTo>
                  <a:lnTo>
                    <a:pt x="63" y="137"/>
                  </a:lnTo>
                  <a:lnTo>
                    <a:pt x="63" y="199"/>
                  </a:lnTo>
                  <a:lnTo>
                    <a:pt x="137" y="199"/>
                  </a:lnTo>
                  <a:lnTo>
                    <a:pt x="137" y="137"/>
                  </a:lnTo>
                  <a:lnTo>
                    <a:pt x="199" y="137"/>
                  </a:lnTo>
                  <a:lnTo>
                    <a:pt x="199" y="62"/>
                  </a:lnTo>
                  <a:lnTo>
                    <a:pt x="137" y="62"/>
                  </a:lnTo>
                  <a:lnTo>
                    <a:pt x="13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reeform 75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reeform 76"/>
            <p:cNvSpPr>
              <a:spLocks/>
            </p:cNvSpPr>
            <p:nvPr/>
          </p:nvSpPr>
          <p:spPr bwMode="auto">
            <a:xfrm>
              <a:off x="8036594" y="5818021"/>
              <a:ext cx="725488" cy="727075"/>
            </a:xfrm>
            <a:custGeom>
              <a:avLst/>
              <a:gdLst>
                <a:gd name="T0" fmla="*/ 314 w 457"/>
                <a:gd name="T1" fmla="*/ 0 h 458"/>
                <a:gd name="T2" fmla="*/ 142 w 457"/>
                <a:gd name="T3" fmla="*/ 0 h 458"/>
                <a:gd name="T4" fmla="*/ 142 w 457"/>
                <a:gd name="T5" fmla="*/ 143 h 458"/>
                <a:gd name="T6" fmla="*/ 0 w 457"/>
                <a:gd name="T7" fmla="*/ 143 h 458"/>
                <a:gd name="T8" fmla="*/ 0 w 457"/>
                <a:gd name="T9" fmla="*/ 316 h 458"/>
                <a:gd name="T10" fmla="*/ 142 w 457"/>
                <a:gd name="T11" fmla="*/ 316 h 458"/>
                <a:gd name="T12" fmla="*/ 142 w 457"/>
                <a:gd name="T13" fmla="*/ 458 h 458"/>
                <a:gd name="T14" fmla="*/ 314 w 457"/>
                <a:gd name="T15" fmla="*/ 458 h 458"/>
                <a:gd name="T16" fmla="*/ 314 w 457"/>
                <a:gd name="T17" fmla="*/ 316 h 458"/>
                <a:gd name="T18" fmla="*/ 457 w 457"/>
                <a:gd name="T19" fmla="*/ 316 h 458"/>
                <a:gd name="T20" fmla="*/ 457 w 457"/>
                <a:gd name="T21" fmla="*/ 143 h 458"/>
                <a:gd name="T22" fmla="*/ 314 w 457"/>
                <a:gd name="T23" fmla="*/ 143 h 458"/>
                <a:gd name="T24" fmla="*/ 314 w 457"/>
                <a:gd name="T25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8">
                  <a:moveTo>
                    <a:pt x="314" y="0"/>
                  </a:moveTo>
                  <a:lnTo>
                    <a:pt x="142" y="0"/>
                  </a:lnTo>
                  <a:lnTo>
                    <a:pt x="142" y="143"/>
                  </a:lnTo>
                  <a:lnTo>
                    <a:pt x="0" y="143"/>
                  </a:lnTo>
                  <a:lnTo>
                    <a:pt x="0" y="316"/>
                  </a:lnTo>
                  <a:lnTo>
                    <a:pt x="142" y="316"/>
                  </a:lnTo>
                  <a:lnTo>
                    <a:pt x="142" y="458"/>
                  </a:lnTo>
                  <a:lnTo>
                    <a:pt x="314" y="458"/>
                  </a:lnTo>
                  <a:lnTo>
                    <a:pt x="314" y="316"/>
                  </a:lnTo>
                  <a:lnTo>
                    <a:pt x="457" y="316"/>
                  </a:lnTo>
                  <a:lnTo>
                    <a:pt x="457" y="143"/>
                  </a:lnTo>
                  <a:lnTo>
                    <a:pt x="314" y="143"/>
                  </a:lnTo>
                  <a:lnTo>
                    <a:pt x="3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reeform 77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reeform 78"/>
            <p:cNvSpPr>
              <a:spLocks/>
            </p:cNvSpPr>
            <p:nvPr/>
          </p:nvSpPr>
          <p:spPr bwMode="auto">
            <a:xfrm>
              <a:off x="11078244" y="2681121"/>
              <a:ext cx="566738" cy="563563"/>
            </a:xfrm>
            <a:custGeom>
              <a:avLst/>
              <a:gdLst>
                <a:gd name="T0" fmla="*/ 246 w 357"/>
                <a:gd name="T1" fmla="*/ 0 h 355"/>
                <a:gd name="T2" fmla="*/ 111 w 357"/>
                <a:gd name="T3" fmla="*/ 0 h 355"/>
                <a:gd name="T4" fmla="*/ 111 w 357"/>
                <a:gd name="T5" fmla="*/ 111 h 355"/>
                <a:gd name="T6" fmla="*/ 0 w 357"/>
                <a:gd name="T7" fmla="*/ 111 h 355"/>
                <a:gd name="T8" fmla="*/ 0 w 357"/>
                <a:gd name="T9" fmla="*/ 243 h 355"/>
                <a:gd name="T10" fmla="*/ 111 w 357"/>
                <a:gd name="T11" fmla="*/ 243 h 355"/>
                <a:gd name="T12" fmla="*/ 111 w 357"/>
                <a:gd name="T13" fmla="*/ 355 h 355"/>
                <a:gd name="T14" fmla="*/ 246 w 357"/>
                <a:gd name="T15" fmla="*/ 355 h 355"/>
                <a:gd name="T16" fmla="*/ 246 w 357"/>
                <a:gd name="T17" fmla="*/ 243 h 355"/>
                <a:gd name="T18" fmla="*/ 357 w 357"/>
                <a:gd name="T19" fmla="*/ 243 h 355"/>
                <a:gd name="T20" fmla="*/ 357 w 357"/>
                <a:gd name="T21" fmla="*/ 111 h 355"/>
                <a:gd name="T22" fmla="*/ 246 w 357"/>
                <a:gd name="T23" fmla="*/ 111 h 355"/>
                <a:gd name="T24" fmla="*/ 246 w 357"/>
                <a:gd name="T2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355">
                  <a:moveTo>
                    <a:pt x="246" y="0"/>
                  </a:moveTo>
                  <a:lnTo>
                    <a:pt x="111" y="0"/>
                  </a:lnTo>
                  <a:lnTo>
                    <a:pt x="111" y="111"/>
                  </a:lnTo>
                  <a:lnTo>
                    <a:pt x="0" y="111"/>
                  </a:lnTo>
                  <a:lnTo>
                    <a:pt x="0" y="243"/>
                  </a:lnTo>
                  <a:lnTo>
                    <a:pt x="111" y="243"/>
                  </a:lnTo>
                  <a:lnTo>
                    <a:pt x="111" y="355"/>
                  </a:lnTo>
                  <a:lnTo>
                    <a:pt x="246" y="355"/>
                  </a:lnTo>
                  <a:lnTo>
                    <a:pt x="246" y="243"/>
                  </a:lnTo>
                  <a:lnTo>
                    <a:pt x="357" y="243"/>
                  </a:lnTo>
                  <a:lnTo>
                    <a:pt x="357" y="111"/>
                  </a:lnTo>
                  <a:lnTo>
                    <a:pt x="246" y="111"/>
                  </a:lnTo>
                  <a:lnTo>
                    <a:pt x="24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reeform 79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reeform 80"/>
            <p:cNvSpPr>
              <a:spLocks/>
            </p:cNvSpPr>
            <p:nvPr/>
          </p:nvSpPr>
          <p:spPr bwMode="auto">
            <a:xfrm>
              <a:off x="9825706" y="3687596"/>
              <a:ext cx="565150" cy="565150"/>
            </a:xfrm>
            <a:custGeom>
              <a:avLst/>
              <a:gdLst>
                <a:gd name="T0" fmla="*/ 244 w 356"/>
                <a:gd name="T1" fmla="*/ 0 h 356"/>
                <a:gd name="T2" fmla="*/ 110 w 356"/>
                <a:gd name="T3" fmla="*/ 0 h 356"/>
                <a:gd name="T4" fmla="*/ 110 w 356"/>
                <a:gd name="T5" fmla="*/ 112 h 356"/>
                <a:gd name="T6" fmla="*/ 0 w 356"/>
                <a:gd name="T7" fmla="*/ 112 h 356"/>
                <a:gd name="T8" fmla="*/ 0 w 356"/>
                <a:gd name="T9" fmla="*/ 244 h 356"/>
                <a:gd name="T10" fmla="*/ 110 w 356"/>
                <a:gd name="T11" fmla="*/ 244 h 356"/>
                <a:gd name="T12" fmla="*/ 110 w 356"/>
                <a:gd name="T13" fmla="*/ 356 h 356"/>
                <a:gd name="T14" fmla="*/ 244 w 356"/>
                <a:gd name="T15" fmla="*/ 356 h 356"/>
                <a:gd name="T16" fmla="*/ 244 w 356"/>
                <a:gd name="T17" fmla="*/ 244 h 356"/>
                <a:gd name="T18" fmla="*/ 356 w 356"/>
                <a:gd name="T19" fmla="*/ 244 h 356"/>
                <a:gd name="T20" fmla="*/ 356 w 356"/>
                <a:gd name="T21" fmla="*/ 112 h 356"/>
                <a:gd name="T22" fmla="*/ 244 w 356"/>
                <a:gd name="T23" fmla="*/ 112 h 356"/>
                <a:gd name="T24" fmla="*/ 244 w 356"/>
                <a:gd name="T2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356">
                  <a:moveTo>
                    <a:pt x="244" y="0"/>
                  </a:moveTo>
                  <a:lnTo>
                    <a:pt x="110" y="0"/>
                  </a:lnTo>
                  <a:lnTo>
                    <a:pt x="110" y="112"/>
                  </a:lnTo>
                  <a:lnTo>
                    <a:pt x="0" y="112"/>
                  </a:lnTo>
                  <a:lnTo>
                    <a:pt x="0" y="244"/>
                  </a:lnTo>
                  <a:lnTo>
                    <a:pt x="110" y="244"/>
                  </a:lnTo>
                  <a:lnTo>
                    <a:pt x="110" y="356"/>
                  </a:lnTo>
                  <a:lnTo>
                    <a:pt x="244" y="356"/>
                  </a:lnTo>
                  <a:lnTo>
                    <a:pt x="244" y="244"/>
                  </a:lnTo>
                  <a:lnTo>
                    <a:pt x="356" y="244"/>
                  </a:lnTo>
                  <a:lnTo>
                    <a:pt x="356" y="112"/>
                  </a:lnTo>
                  <a:lnTo>
                    <a:pt x="244" y="112"/>
                  </a:lnTo>
                  <a:lnTo>
                    <a:pt x="24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reeform 81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reeform 82"/>
            <p:cNvSpPr>
              <a:spLocks/>
            </p:cNvSpPr>
            <p:nvPr/>
          </p:nvSpPr>
          <p:spPr bwMode="auto">
            <a:xfrm>
              <a:off x="10878219" y="6000584"/>
              <a:ext cx="344488" cy="346075"/>
            </a:xfrm>
            <a:custGeom>
              <a:avLst/>
              <a:gdLst>
                <a:gd name="T0" fmla="*/ 150 w 217"/>
                <a:gd name="T1" fmla="*/ 0 h 218"/>
                <a:gd name="T2" fmla="*/ 67 w 217"/>
                <a:gd name="T3" fmla="*/ 0 h 218"/>
                <a:gd name="T4" fmla="*/ 67 w 217"/>
                <a:gd name="T5" fmla="*/ 69 h 218"/>
                <a:gd name="T6" fmla="*/ 0 w 217"/>
                <a:gd name="T7" fmla="*/ 69 h 218"/>
                <a:gd name="T8" fmla="*/ 0 w 217"/>
                <a:gd name="T9" fmla="*/ 149 h 218"/>
                <a:gd name="T10" fmla="*/ 67 w 217"/>
                <a:gd name="T11" fmla="*/ 149 h 218"/>
                <a:gd name="T12" fmla="*/ 67 w 217"/>
                <a:gd name="T13" fmla="*/ 218 h 218"/>
                <a:gd name="T14" fmla="*/ 150 w 217"/>
                <a:gd name="T15" fmla="*/ 218 h 218"/>
                <a:gd name="T16" fmla="*/ 150 w 217"/>
                <a:gd name="T17" fmla="*/ 149 h 218"/>
                <a:gd name="T18" fmla="*/ 217 w 217"/>
                <a:gd name="T19" fmla="*/ 149 h 218"/>
                <a:gd name="T20" fmla="*/ 217 w 217"/>
                <a:gd name="T21" fmla="*/ 69 h 218"/>
                <a:gd name="T22" fmla="*/ 150 w 217"/>
                <a:gd name="T23" fmla="*/ 69 h 218"/>
                <a:gd name="T24" fmla="*/ 150 w 217"/>
                <a:gd name="T2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218">
                  <a:moveTo>
                    <a:pt x="150" y="0"/>
                  </a:moveTo>
                  <a:lnTo>
                    <a:pt x="67" y="0"/>
                  </a:lnTo>
                  <a:lnTo>
                    <a:pt x="67" y="69"/>
                  </a:lnTo>
                  <a:lnTo>
                    <a:pt x="0" y="69"/>
                  </a:lnTo>
                  <a:lnTo>
                    <a:pt x="0" y="149"/>
                  </a:lnTo>
                  <a:lnTo>
                    <a:pt x="67" y="149"/>
                  </a:lnTo>
                  <a:lnTo>
                    <a:pt x="67" y="218"/>
                  </a:lnTo>
                  <a:lnTo>
                    <a:pt x="150" y="218"/>
                  </a:lnTo>
                  <a:lnTo>
                    <a:pt x="150" y="149"/>
                  </a:lnTo>
                  <a:lnTo>
                    <a:pt x="217" y="149"/>
                  </a:lnTo>
                  <a:lnTo>
                    <a:pt x="217" y="69"/>
                  </a:lnTo>
                  <a:lnTo>
                    <a:pt x="150" y="69"/>
                  </a:lnTo>
                  <a:lnTo>
                    <a:pt x="15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reeform 83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reeform 84"/>
            <p:cNvSpPr>
              <a:spLocks/>
            </p:cNvSpPr>
            <p:nvPr/>
          </p:nvSpPr>
          <p:spPr bwMode="auto">
            <a:xfrm>
              <a:off x="7380956" y="6011696"/>
              <a:ext cx="368300" cy="368300"/>
            </a:xfrm>
            <a:custGeom>
              <a:avLst/>
              <a:gdLst>
                <a:gd name="T0" fmla="*/ 160 w 232"/>
                <a:gd name="T1" fmla="*/ 0 h 232"/>
                <a:gd name="T2" fmla="*/ 73 w 232"/>
                <a:gd name="T3" fmla="*/ 0 h 232"/>
                <a:gd name="T4" fmla="*/ 73 w 232"/>
                <a:gd name="T5" fmla="*/ 72 h 232"/>
                <a:gd name="T6" fmla="*/ 0 w 232"/>
                <a:gd name="T7" fmla="*/ 72 h 232"/>
                <a:gd name="T8" fmla="*/ 0 w 232"/>
                <a:gd name="T9" fmla="*/ 160 h 232"/>
                <a:gd name="T10" fmla="*/ 73 w 232"/>
                <a:gd name="T11" fmla="*/ 160 h 232"/>
                <a:gd name="T12" fmla="*/ 73 w 232"/>
                <a:gd name="T13" fmla="*/ 232 h 232"/>
                <a:gd name="T14" fmla="*/ 160 w 232"/>
                <a:gd name="T15" fmla="*/ 232 h 232"/>
                <a:gd name="T16" fmla="*/ 160 w 232"/>
                <a:gd name="T17" fmla="*/ 160 h 232"/>
                <a:gd name="T18" fmla="*/ 232 w 232"/>
                <a:gd name="T19" fmla="*/ 160 h 232"/>
                <a:gd name="T20" fmla="*/ 232 w 232"/>
                <a:gd name="T21" fmla="*/ 72 h 232"/>
                <a:gd name="T22" fmla="*/ 160 w 232"/>
                <a:gd name="T23" fmla="*/ 72 h 232"/>
                <a:gd name="T24" fmla="*/ 160 w 2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2" h="232">
                  <a:moveTo>
                    <a:pt x="160" y="0"/>
                  </a:moveTo>
                  <a:lnTo>
                    <a:pt x="73" y="0"/>
                  </a:lnTo>
                  <a:lnTo>
                    <a:pt x="73" y="72"/>
                  </a:lnTo>
                  <a:lnTo>
                    <a:pt x="0" y="72"/>
                  </a:lnTo>
                  <a:lnTo>
                    <a:pt x="0" y="160"/>
                  </a:lnTo>
                  <a:lnTo>
                    <a:pt x="73" y="160"/>
                  </a:lnTo>
                  <a:lnTo>
                    <a:pt x="73" y="232"/>
                  </a:lnTo>
                  <a:lnTo>
                    <a:pt x="160" y="232"/>
                  </a:lnTo>
                  <a:lnTo>
                    <a:pt x="160" y="160"/>
                  </a:lnTo>
                  <a:lnTo>
                    <a:pt x="232" y="160"/>
                  </a:lnTo>
                  <a:lnTo>
                    <a:pt x="232" y="72"/>
                  </a:lnTo>
                  <a:lnTo>
                    <a:pt x="160" y="72"/>
                  </a:lnTo>
                  <a:lnTo>
                    <a:pt x="1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reeform 85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reeform 86"/>
            <p:cNvSpPr>
              <a:spLocks/>
            </p:cNvSpPr>
            <p:nvPr/>
          </p:nvSpPr>
          <p:spPr bwMode="auto">
            <a:xfrm>
              <a:off x="9528844" y="2435059"/>
              <a:ext cx="263525" cy="265113"/>
            </a:xfrm>
            <a:custGeom>
              <a:avLst/>
              <a:gdLst>
                <a:gd name="T0" fmla="*/ 115 w 166"/>
                <a:gd name="T1" fmla="*/ 0 h 167"/>
                <a:gd name="T2" fmla="*/ 51 w 166"/>
                <a:gd name="T3" fmla="*/ 0 h 167"/>
                <a:gd name="T4" fmla="*/ 51 w 166"/>
                <a:gd name="T5" fmla="*/ 52 h 167"/>
                <a:gd name="T6" fmla="*/ 0 w 166"/>
                <a:gd name="T7" fmla="*/ 52 h 167"/>
                <a:gd name="T8" fmla="*/ 0 w 166"/>
                <a:gd name="T9" fmla="*/ 115 h 167"/>
                <a:gd name="T10" fmla="*/ 51 w 166"/>
                <a:gd name="T11" fmla="*/ 115 h 167"/>
                <a:gd name="T12" fmla="*/ 51 w 166"/>
                <a:gd name="T13" fmla="*/ 167 h 167"/>
                <a:gd name="T14" fmla="*/ 115 w 166"/>
                <a:gd name="T15" fmla="*/ 167 h 167"/>
                <a:gd name="T16" fmla="*/ 115 w 166"/>
                <a:gd name="T17" fmla="*/ 115 h 167"/>
                <a:gd name="T18" fmla="*/ 166 w 166"/>
                <a:gd name="T19" fmla="*/ 115 h 167"/>
                <a:gd name="T20" fmla="*/ 166 w 166"/>
                <a:gd name="T21" fmla="*/ 52 h 167"/>
                <a:gd name="T22" fmla="*/ 115 w 166"/>
                <a:gd name="T23" fmla="*/ 52 h 167"/>
                <a:gd name="T24" fmla="*/ 115 w 166"/>
                <a:gd name="T2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7">
                  <a:moveTo>
                    <a:pt x="115" y="0"/>
                  </a:moveTo>
                  <a:lnTo>
                    <a:pt x="51" y="0"/>
                  </a:lnTo>
                  <a:lnTo>
                    <a:pt x="51" y="52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51" y="115"/>
                  </a:lnTo>
                  <a:lnTo>
                    <a:pt x="51" y="167"/>
                  </a:lnTo>
                  <a:lnTo>
                    <a:pt x="115" y="167"/>
                  </a:lnTo>
                  <a:lnTo>
                    <a:pt x="115" y="115"/>
                  </a:lnTo>
                  <a:lnTo>
                    <a:pt x="166" y="115"/>
                  </a:lnTo>
                  <a:lnTo>
                    <a:pt x="166" y="52"/>
                  </a:lnTo>
                  <a:lnTo>
                    <a:pt x="115" y="52"/>
                  </a:lnTo>
                  <a:lnTo>
                    <a:pt x="11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reeform 87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reeform 88"/>
            <p:cNvSpPr>
              <a:spLocks/>
            </p:cNvSpPr>
            <p:nvPr/>
          </p:nvSpPr>
          <p:spPr bwMode="auto">
            <a:xfrm>
              <a:off x="8974806" y="3074821"/>
              <a:ext cx="698500" cy="698500"/>
            </a:xfrm>
            <a:custGeom>
              <a:avLst/>
              <a:gdLst>
                <a:gd name="T0" fmla="*/ 302 w 440"/>
                <a:gd name="T1" fmla="*/ 0 h 440"/>
                <a:gd name="T2" fmla="*/ 137 w 440"/>
                <a:gd name="T3" fmla="*/ 0 h 440"/>
                <a:gd name="T4" fmla="*/ 137 w 440"/>
                <a:gd name="T5" fmla="*/ 138 h 440"/>
                <a:gd name="T6" fmla="*/ 0 w 440"/>
                <a:gd name="T7" fmla="*/ 138 h 440"/>
                <a:gd name="T8" fmla="*/ 0 w 440"/>
                <a:gd name="T9" fmla="*/ 302 h 440"/>
                <a:gd name="T10" fmla="*/ 137 w 440"/>
                <a:gd name="T11" fmla="*/ 302 h 440"/>
                <a:gd name="T12" fmla="*/ 137 w 440"/>
                <a:gd name="T13" fmla="*/ 440 h 440"/>
                <a:gd name="T14" fmla="*/ 302 w 440"/>
                <a:gd name="T15" fmla="*/ 440 h 440"/>
                <a:gd name="T16" fmla="*/ 302 w 440"/>
                <a:gd name="T17" fmla="*/ 302 h 440"/>
                <a:gd name="T18" fmla="*/ 440 w 440"/>
                <a:gd name="T19" fmla="*/ 302 h 440"/>
                <a:gd name="T20" fmla="*/ 440 w 440"/>
                <a:gd name="T21" fmla="*/ 138 h 440"/>
                <a:gd name="T22" fmla="*/ 302 w 440"/>
                <a:gd name="T23" fmla="*/ 138 h 440"/>
                <a:gd name="T24" fmla="*/ 302 w 440"/>
                <a:gd name="T25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0" h="440">
                  <a:moveTo>
                    <a:pt x="302" y="0"/>
                  </a:moveTo>
                  <a:lnTo>
                    <a:pt x="137" y="0"/>
                  </a:lnTo>
                  <a:lnTo>
                    <a:pt x="137" y="138"/>
                  </a:lnTo>
                  <a:lnTo>
                    <a:pt x="0" y="138"/>
                  </a:lnTo>
                  <a:lnTo>
                    <a:pt x="0" y="302"/>
                  </a:lnTo>
                  <a:lnTo>
                    <a:pt x="137" y="302"/>
                  </a:lnTo>
                  <a:lnTo>
                    <a:pt x="137" y="440"/>
                  </a:lnTo>
                  <a:lnTo>
                    <a:pt x="302" y="440"/>
                  </a:lnTo>
                  <a:lnTo>
                    <a:pt x="302" y="302"/>
                  </a:lnTo>
                  <a:lnTo>
                    <a:pt x="440" y="302"/>
                  </a:lnTo>
                  <a:lnTo>
                    <a:pt x="440" y="138"/>
                  </a:lnTo>
                  <a:lnTo>
                    <a:pt x="302" y="138"/>
                  </a:lnTo>
                  <a:lnTo>
                    <a:pt x="30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818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3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01379"/>
            <a:ext cx="6858000" cy="113109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37235"/>
            <a:ext cx="6858000" cy="42029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796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273845"/>
            <a:ext cx="7543800" cy="707231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66800" y="781050"/>
            <a:ext cx="7562850" cy="4476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9111" y="1521380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09111" y="3135662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602004" y="1521380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602004" y="3135662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00056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273845"/>
            <a:ext cx="7543800" cy="707231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66800" y="781050"/>
            <a:ext cx="7562850" cy="4476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47247" y="2078474"/>
            <a:ext cx="1920240" cy="14401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1430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32514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xmlns="" id="{8E4DEE5E-613B-41EA-AC89-18852F35FA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3242" y="0"/>
            <a:ext cx="3780758" cy="1363199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5" name="Picture Placeholder 20">
            <a:extLst>
              <a:ext uri="{FF2B5EF4-FFF2-40B4-BE49-F238E27FC236}">
                <a16:creationId xmlns:a16="http://schemas.microsoft.com/office/drawing/2014/main" xmlns="" id="{8DC9DA19-A4C3-4FA8-A71C-E98EF72EAE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426" y="1363199"/>
            <a:ext cx="1256282" cy="25202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xmlns="" id="{37949914-D567-464C-A4C8-9E62ABDFBD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7082" y="1363199"/>
            <a:ext cx="1258726" cy="128203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7" name="Picture Placeholder 24">
            <a:extLst>
              <a:ext uri="{FF2B5EF4-FFF2-40B4-BE49-F238E27FC236}">
                <a16:creationId xmlns:a16="http://schemas.microsoft.com/office/drawing/2014/main" xmlns="" id="{A9B13BC3-9C23-4917-AE58-3BBC16C99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1539" y="1363199"/>
            <a:ext cx="1247072" cy="128203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8" name="Picture Placeholder 26">
            <a:extLst>
              <a:ext uri="{FF2B5EF4-FFF2-40B4-BE49-F238E27FC236}">
                <a16:creationId xmlns:a16="http://schemas.microsoft.com/office/drawing/2014/main" xmlns="" id="{B00D4CBD-0B30-4352-959C-7DA9AC0033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5707" y="2623300"/>
            <a:ext cx="2520200" cy="1271657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39" name="Picture Placeholder 28">
            <a:extLst>
              <a:ext uri="{FF2B5EF4-FFF2-40B4-BE49-F238E27FC236}">
                <a16:creationId xmlns:a16="http://schemas.microsoft.com/office/drawing/2014/main" xmlns="" id="{970D438E-7499-4B5F-B249-6D2CA964F6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9426" y="3883399"/>
            <a:ext cx="1256282" cy="1260101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0" name="Picture Placeholder 30">
            <a:extLst>
              <a:ext uri="{FF2B5EF4-FFF2-40B4-BE49-F238E27FC236}">
                <a16:creationId xmlns:a16="http://schemas.microsoft.com/office/drawing/2014/main" xmlns="" id="{3835AABE-519F-4F3B-A4DD-657DC8EE77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15708" y="3883399"/>
            <a:ext cx="1263916" cy="1287319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1" name="Picture Placeholder 32">
            <a:extLst>
              <a:ext uri="{FF2B5EF4-FFF2-40B4-BE49-F238E27FC236}">
                <a16:creationId xmlns:a16="http://schemas.microsoft.com/office/drawing/2014/main" xmlns="" id="{3DC4EF27-097A-4B83-93A4-AED2862F9F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52489" y="3883399"/>
            <a:ext cx="1283418" cy="1287318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xmlns="" id="{C72B0E24-F8A5-4DA8-BB3C-902F2B9AF1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7648" y="453062"/>
            <a:ext cx="4158416" cy="677908"/>
          </a:xfrm>
        </p:spPr>
        <p:txBody>
          <a:bodyPr>
            <a:noAutofit/>
          </a:bodyPr>
          <a:lstStyle>
            <a:lvl1pPr marL="0" indent="0">
              <a:buNone/>
              <a:defRPr sz="2700">
                <a:latin typeface="+mj-lt"/>
              </a:defRPr>
            </a:lvl1pPr>
            <a:lvl2pPr>
              <a:defRPr sz="2700">
                <a:latin typeface="+mj-lt"/>
              </a:defRPr>
            </a:lvl2pPr>
            <a:lvl3pPr>
              <a:defRPr sz="2700">
                <a:latin typeface="+mj-lt"/>
              </a:defRPr>
            </a:lvl3pPr>
            <a:lvl4pPr>
              <a:defRPr sz="2700">
                <a:latin typeface="+mj-lt"/>
              </a:defRPr>
            </a:lvl4pPr>
            <a:lvl5pPr>
              <a:defRPr sz="2700">
                <a:latin typeface="+mj-lt"/>
              </a:defRPr>
            </a:lvl5pPr>
          </a:lstStyle>
          <a:p>
            <a:pPr lvl="0"/>
            <a:r>
              <a:rPr lang="ru-RU" sz="2700">
                <a:solidFill>
                  <a:srgbClr val="6BA42C"/>
                </a:solidFill>
                <a:latin typeface="+mj-lt"/>
              </a:rPr>
              <a:t>Образец текста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78CC57C-51A9-4AB7-A8D0-4966D28DB05A}"/>
              </a:ext>
            </a:extLst>
          </p:cNvPr>
          <p:cNvSpPr txBox="1"/>
          <p:nvPr/>
        </p:nvSpPr>
        <p:spPr>
          <a:xfrm>
            <a:off x="461420" y="4629222"/>
            <a:ext cx="544421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Page </a:t>
            </a:r>
            <a:fld id="{691AF18D-0852-4468-85C6-A271F63CD70E}" type="slidenum">
              <a:rPr lang="en-US" sz="675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 algn="l" defTabSz="6858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675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xmlns="" id="{41301AB6-E817-4AA2-AC57-D277F23AC6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9018" y="2968943"/>
            <a:ext cx="936000" cy="702000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49">
            <a:extLst>
              <a:ext uri="{FF2B5EF4-FFF2-40B4-BE49-F238E27FC236}">
                <a16:creationId xmlns:a16="http://schemas.microsoft.com/office/drawing/2014/main" xmlns="" id="{E4D3DE80-C4FF-4CBC-BD5F-C8768226E7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83182" y="2968943"/>
            <a:ext cx="936000" cy="702000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49">
            <a:extLst>
              <a:ext uri="{FF2B5EF4-FFF2-40B4-BE49-F238E27FC236}">
                <a16:creationId xmlns:a16="http://schemas.microsoft.com/office/drawing/2014/main" xmlns="" id="{C283F88C-C726-4BD0-B8F4-DAB391F967C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27346" y="2968943"/>
            <a:ext cx="936000" cy="702000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49">
            <a:extLst>
              <a:ext uri="{FF2B5EF4-FFF2-40B4-BE49-F238E27FC236}">
                <a16:creationId xmlns:a16="http://schemas.microsoft.com/office/drawing/2014/main" xmlns="" id="{10715235-BB22-4C0A-9DEE-00C530F923A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71510" y="2968943"/>
            <a:ext cx="936000" cy="702000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902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085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971" y="1378403"/>
            <a:ext cx="1920240" cy="192024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id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611880" y="1378403"/>
            <a:ext cx="1920240" cy="192024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595110" y="1378403"/>
            <a:ext cx="1920240" cy="192024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8725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1315FA6-3F85-4E7C-BB26-C231EE3765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0769" y="2197679"/>
            <a:ext cx="2908137" cy="2063216"/>
          </a:xfrm>
          <a:custGeom>
            <a:avLst/>
            <a:gdLst>
              <a:gd name="connsiteX0" fmla="*/ 0 w 3930555"/>
              <a:gd name="connsiteY0" fmla="*/ 0 h 3930555"/>
              <a:gd name="connsiteX1" fmla="*/ 3930555 w 3930555"/>
              <a:gd name="connsiteY1" fmla="*/ 0 h 3930555"/>
              <a:gd name="connsiteX2" fmla="*/ 3930555 w 3930555"/>
              <a:gd name="connsiteY2" fmla="*/ 3930555 h 3930555"/>
              <a:gd name="connsiteX3" fmla="*/ 0 w 3930555"/>
              <a:gd name="connsiteY3" fmla="*/ 3930555 h 393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555" h="3930555">
                <a:moveTo>
                  <a:pt x="0" y="0"/>
                </a:moveTo>
                <a:lnTo>
                  <a:pt x="3930555" y="0"/>
                </a:lnTo>
                <a:lnTo>
                  <a:pt x="3930555" y="3930555"/>
                </a:lnTo>
                <a:lnTo>
                  <a:pt x="0" y="39305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72330DB-FB36-4C18-BE35-2041131127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1504" y="1486990"/>
            <a:ext cx="5742296" cy="2262116"/>
          </a:xfrm>
          <a:custGeom>
            <a:avLst/>
            <a:gdLst>
              <a:gd name="connsiteX0" fmla="*/ 0 w 7656394"/>
              <a:gd name="connsiteY0" fmla="*/ 0 h 3016155"/>
              <a:gd name="connsiteX1" fmla="*/ 7656394 w 7656394"/>
              <a:gd name="connsiteY1" fmla="*/ 0 h 3016155"/>
              <a:gd name="connsiteX2" fmla="*/ 7656394 w 7656394"/>
              <a:gd name="connsiteY2" fmla="*/ 3016155 h 3016155"/>
              <a:gd name="connsiteX3" fmla="*/ 0 w 7656394"/>
              <a:gd name="connsiteY3" fmla="*/ 3016155 h 301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6394" h="3016155">
                <a:moveTo>
                  <a:pt x="0" y="0"/>
                </a:moveTo>
                <a:lnTo>
                  <a:pt x="7656394" y="0"/>
                </a:lnTo>
                <a:lnTo>
                  <a:pt x="7656394" y="3016155"/>
                </a:lnTo>
                <a:lnTo>
                  <a:pt x="0" y="3016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xmlns="" id="{91345DF7-C605-464C-8E2D-6CD40195E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318" y="403621"/>
            <a:ext cx="1333500" cy="23693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Descriptions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xmlns="" id="{591D69B7-0491-4D09-BFF0-86B92420EF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8429" y="640556"/>
            <a:ext cx="4696799" cy="564358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Put Tittle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7063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4319" y="542925"/>
            <a:ext cx="7886700" cy="32861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4155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7E2-396F-4069-AC58-17AA35E2E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D8BE8-A58F-41B7-A36B-A640D7CCE8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728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74846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9751" y="4756481"/>
            <a:ext cx="404040" cy="273844"/>
          </a:xfr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34815" y="1143000"/>
            <a:ext cx="67437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863205"/>
            <a:ext cx="7886700" cy="273844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367710" y="4893401"/>
            <a:ext cx="12101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34823" y="4893401"/>
            <a:ext cx="12101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61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716AC0-675F-4CB0-9C36-D3AB31B4988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4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825659B4-B5E2-419B-84D0-FED597B06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190" y="1850572"/>
            <a:ext cx="2010611" cy="1338944"/>
          </a:xfrm>
          <a:custGeom>
            <a:avLst/>
            <a:gdLst>
              <a:gd name="connsiteX0" fmla="*/ 0 w 2648669"/>
              <a:gd name="connsiteY0" fmla="*/ 0 h 754063"/>
              <a:gd name="connsiteX1" fmla="*/ 2648669 w 2648669"/>
              <a:gd name="connsiteY1" fmla="*/ 0 h 754063"/>
              <a:gd name="connsiteX2" fmla="*/ 2648669 w 2648669"/>
              <a:gd name="connsiteY2" fmla="*/ 754063 h 754063"/>
              <a:gd name="connsiteX3" fmla="*/ 0 w 2648669"/>
              <a:gd name="connsiteY3" fmla="*/ 754063 h 754063"/>
              <a:gd name="connsiteX4" fmla="*/ 0 w 2648669"/>
              <a:gd name="connsiteY4" fmla="*/ 0 h 754063"/>
              <a:gd name="connsiteX0" fmla="*/ 0 w 2648669"/>
              <a:gd name="connsiteY0" fmla="*/ 579863 h 1333926"/>
              <a:gd name="connsiteX1" fmla="*/ 2635288 w 2648669"/>
              <a:gd name="connsiteY1" fmla="*/ 0 h 1333926"/>
              <a:gd name="connsiteX2" fmla="*/ 2648669 w 2648669"/>
              <a:gd name="connsiteY2" fmla="*/ 1333926 h 1333926"/>
              <a:gd name="connsiteX3" fmla="*/ 0 w 2648669"/>
              <a:gd name="connsiteY3" fmla="*/ 1333926 h 1333926"/>
              <a:gd name="connsiteX4" fmla="*/ 0 w 2648669"/>
              <a:gd name="connsiteY4" fmla="*/ 579863 h 1333926"/>
              <a:gd name="connsiteX0" fmla="*/ 0 w 2662051"/>
              <a:gd name="connsiteY0" fmla="*/ 0 h 1904868"/>
              <a:gd name="connsiteX1" fmla="*/ 2648670 w 2662051"/>
              <a:gd name="connsiteY1" fmla="*/ 570942 h 1904868"/>
              <a:gd name="connsiteX2" fmla="*/ 2662051 w 2662051"/>
              <a:gd name="connsiteY2" fmla="*/ 1904868 h 1904868"/>
              <a:gd name="connsiteX3" fmla="*/ 13382 w 2662051"/>
              <a:gd name="connsiteY3" fmla="*/ 1904868 h 1904868"/>
              <a:gd name="connsiteX4" fmla="*/ 0 w 2662051"/>
              <a:gd name="connsiteY4" fmla="*/ 0 h 1904868"/>
              <a:gd name="connsiteX0" fmla="*/ 0 w 2675432"/>
              <a:gd name="connsiteY0" fmla="*/ 0 h 2377680"/>
              <a:gd name="connsiteX1" fmla="*/ 2648670 w 2675432"/>
              <a:gd name="connsiteY1" fmla="*/ 570942 h 2377680"/>
              <a:gd name="connsiteX2" fmla="*/ 2675432 w 2675432"/>
              <a:gd name="connsiteY2" fmla="*/ 2377680 h 2377680"/>
              <a:gd name="connsiteX3" fmla="*/ 13382 w 2675432"/>
              <a:gd name="connsiteY3" fmla="*/ 1904868 h 2377680"/>
              <a:gd name="connsiteX4" fmla="*/ 0 w 2675432"/>
              <a:gd name="connsiteY4" fmla="*/ 0 h 2377680"/>
              <a:gd name="connsiteX0" fmla="*/ 5383 w 2680815"/>
              <a:gd name="connsiteY0" fmla="*/ 0 h 2377680"/>
              <a:gd name="connsiteX1" fmla="*/ 2654053 w 2680815"/>
              <a:gd name="connsiteY1" fmla="*/ 570942 h 2377680"/>
              <a:gd name="connsiteX2" fmla="*/ 2680815 w 2680815"/>
              <a:gd name="connsiteY2" fmla="*/ 2377680 h 2377680"/>
              <a:gd name="connsiteX3" fmla="*/ 923 w 2680815"/>
              <a:gd name="connsiteY3" fmla="*/ 2333075 h 2377680"/>
              <a:gd name="connsiteX4" fmla="*/ 5383 w 2680815"/>
              <a:gd name="connsiteY4" fmla="*/ 0 h 237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0815" h="2377680">
                <a:moveTo>
                  <a:pt x="5383" y="0"/>
                </a:moveTo>
                <a:lnTo>
                  <a:pt x="2654053" y="570942"/>
                </a:lnTo>
                <a:lnTo>
                  <a:pt x="2680815" y="2377680"/>
                </a:lnTo>
                <a:lnTo>
                  <a:pt x="923" y="2333075"/>
                </a:lnTo>
                <a:cubicBezTo>
                  <a:pt x="-3538" y="1698119"/>
                  <a:pt x="9844" y="634956"/>
                  <a:pt x="538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63E23E4-C821-4C38-BEB2-3AB5EB84A5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0690" y="2079280"/>
            <a:ext cx="940373" cy="1144688"/>
          </a:xfrm>
          <a:custGeom>
            <a:avLst/>
            <a:gdLst>
              <a:gd name="connsiteX0" fmla="*/ 0 w 1211179"/>
              <a:gd name="connsiteY0" fmla="*/ 0 h 754063"/>
              <a:gd name="connsiteX1" fmla="*/ 1211179 w 1211179"/>
              <a:gd name="connsiteY1" fmla="*/ 0 h 754063"/>
              <a:gd name="connsiteX2" fmla="*/ 1211179 w 1211179"/>
              <a:gd name="connsiteY2" fmla="*/ 754063 h 754063"/>
              <a:gd name="connsiteX3" fmla="*/ 0 w 1211179"/>
              <a:gd name="connsiteY3" fmla="*/ 754063 h 754063"/>
              <a:gd name="connsiteX4" fmla="*/ 0 w 1211179"/>
              <a:gd name="connsiteY4" fmla="*/ 0 h 754063"/>
              <a:gd name="connsiteX0" fmla="*/ 0 w 1211179"/>
              <a:gd name="connsiteY0" fmla="*/ 762697 h 1516760"/>
              <a:gd name="connsiteX1" fmla="*/ 1208088 w 1211179"/>
              <a:gd name="connsiteY1" fmla="*/ 0 h 1516760"/>
              <a:gd name="connsiteX2" fmla="*/ 1211179 w 1211179"/>
              <a:gd name="connsiteY2" fmla="*/ 1516760 h 1516760"/>
              <a:gd name="connsiteX3" fmla="*/ 0 w 1211179"/>
              <a:gd name="connsiteY3" fmla="*/ 1516760 h 1516760"/>
              <a:gd name="connsiteX4" fmla="*/ 0 w 1211179"/>
              <a:gd name="connsiteY4" fmla="*/ 762697 h 1516760"/>
              <a:gd name="connsiteX0" fmla="*/ 0 w 1208111"/>
              <a:gd name="connsiteY0" fmla="*/ 762697 h 2038443"/>
              <a:gd name="connsiteX1" fmla="*/ 1208088 w 1208111"/>
              <a:gd name="connsiteY1" fmla="*/ 0 h 2038443"/>
              <a:gd name="connsiteX2" fmla="*/ 1176865 w 1208111"/>
              <a:gd name="connsiteY2" fmla="*/ 2038443 h 2038443"/>
              <a:gd name="connsiteX3" fmla="*/ 0 w 1208111"/>
              <a:gd name="connsiteY3" fmla="*/ 1516760 h 2038443"/>
              <a:gd name="connsiteX4" fmla="*/ 0 w 1208111"/>
              <a:gd name="connsiteY4" fmla="*/ 762697 h 2038443"/>
              <a:gd name="connsiteX0" fmla="*/ 45719 w 1208111"/>
              <a:gd name="connsiteY0" fmla="*/ 504035 h 2038443"/>
              <a:gd name="connsiteX1" fmla="*/ 1208088 w 1208111"/>
              <a:gd name="connsiteY1" fmla="*/ 0 h 2038443"/>
              <a:gd name="connsiteX2" fmla="*/ 1176865 w 1208111"/>
              <a:gd name="connsiteY2" fmla="*/ 2038443 h 2038443"/>
              <a:gd name="connsiteX3" fmla="*/ 0 w 1208111"/>
              <a:gd name="connsiteY3" fmla="*/ 1516760 h 2038443"/>
              <a:gd name="connsiteX4" fmla="*/ 45719 w 1208111"/>
              <a:gd name="connsiteY4" fmla="*/ 504035 h 2038443"/>
              <a:gd name="connsiteX0" fmla="*/ 91438 w 1253830"/>
              <a:gd name="connsiteY0" fmla="*/ 504035 h 2056285"/>
              <a:gd name="connsiteX1" fmla="*/ 1253807 w 1253830"/>
              <a:gd name="connsiteY1" fmla="*/ 0 h 2056285"/>
              <a:gd name="connsiteX2" fmla="*/ 1222584 w 1253830"/>
              <a:gd name="connsiteY2" fmla="*/ 2038443 h 2056285"/>
              <a:gd name="connsiteX3" fmla="*/ 0 w 1253830"/>
              <a:gd name="connsiteY3" fmla="*/ 2056285 h 2056285"/>
              <a:gd name="connsiteX4" fmla="*/ 91438 w 1253830"/>
              <a:gd name="connsiteY4" fmla="*/ 504035 h 2056285"/>
              <a:gd name="connsiteX0" fmla="*/ 45719 w 1253830"/>
              <a:gd name="connsiteY0" fmla="*/ 504035 h 2056285"/>
              <a:gd name="connsiteX1" fmla="*/ 1253807 w 1253830"/>
              <a:gd name="connsiteY1" fmla="*/ 0 h 2056285"/>
              <a:gd name="connsiteX2" fmla="*/ 1222584 w 1253830"/>
              <a:gd name="connsiteY2" fmla="*/ 2038443 h 2056285"/>
              <a:gd name="connsiteX3" fmla="*/ 0 w 1253830"/>
              <a:gd name="connsiteY3" fmla="*/ 2056285 h 2056285"/>
              <a:gd name="connsiteX4" fmla="*/ 45719 w 1253830"/>
              <a:gd name="connsiteY4" fmla="*/ 504035 h 2056285"/>
              <a:gd name="connsiteX0" fmla="*/ 49475 w 1253830"/>
              <a:gd name="connsiteY0" fmla="*/ 508496 h 2056285"/>
              <a:gd name="connsiteX1" fmla="*/ 1253807 w 1253830"/>
              <a:gd name="connsiteY1" fmla="*/ 0 h 2056285"/>
              <a:gd name="connsiteX2" fmla="*/ 1222584 w 1253830"/>
              <a:gd name="connsiteY2" fmla="*/ 2038443 h 2056285"/>
              <a:gd name="connsiteX3" fmla="*/ 0 w 1253830"/>
              <a:gd name="connsiteY3" fmla="*/ 2056285 h 2056285"/>
              <a:gd name="connsiteX4" fmla="*/ 49475 w 1253830"/>
              <a:gd name="connsiteY4" fmla="*/ 508496 h 2056285"/>
              <a:gd name="connsiteX0" fmla="*/ 49475 w 1253830"/>
              <a:gd name="connsiteY0" fmla="*/ 508496 h 2056285"/>
              <a:gd name="connsiteX1" fmla="*/ 1253807 w 1253830"/>
              <a:gd name="connsiteY1" fmla="*/ 0 h 2056285"/>
              <a:gd name="connsiteX2" fmla="*/ 1222584 w 1253830"/>
              <a:gd name="connsiteY2" fmla="*/ 2029522 h 2056285"/>
              <a:gd name="connsiteX3" fmla="*/ 0 w 1253830"/>
              <a:gd name="connsiteY3" fmla="*/ 2056285 h 2056285"/>
              <a:gd name="connsiteX4" fmla="*/ 49475 w 1253830"/>
              <a:gd name="connsiteY4" fmla="*/ 508496 h 205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830" h="2056285">
                <a:moveTo>
                  <a:pt x="49475" y="508496"/>
                </a:moveTo>
                <a:lnTo>
                  <a:pt x="1253807" y="0"/>
                </a:lnTo>
                <a:cubicBezTo>
                  <a:pt x="1254837" y="505587"/>
                  <a:pt x="1221554" y="1523935"/>
                  <a:pt x="1222584" y="2029522"/>
                </a:cubicBezTo>
                <a:lnTo>
                  <a:pt x="0" y="2056285"/>
                </a:lnTo>
                <a:lnTo>
                  <a:pt x="49475" y="508496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57EBA63-CC71-4603-A811-496DEA2956E4}"/>
              </a:ext>
            </a:extLst>
          </p:cNvPr>
          <p:cNvGrpSpPr/>
          <p:nvPr/>
        </p:nvGrpSpPr>
        <p:grpSpPr>
          <a:xfrm>
            <a:off x="540728" y="945567"/>
            <a:ext cx="7989662" cy="3198561"/>
            <a:chOff x="720970" y="538008"/>
            <a:chExt cx="10652883" cy="568633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8007DB0-2834-44A5-AE02-DA2578C206FC}"/>
                </a:ext>
              </a:extLst>
            </p:cNvPr>
            <p:cNvSpPr/>
            <p:nvPr/>
          </p:nvSpPr>
          <p:spPr>
            <a:xfrm>
              <a:off x="4689301" y="5293300"/>
              <a:ext cx="461001" cy="461001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C909BD1-8616-49F8-BD0F-8214EBE7464C}"/>
                </a:ext>
              </a:extLst>
            </p:cNvPr>
            <p:cNvSpPr/>
            <p:nvPr/>
          </p:nvSpPr>
          <p:spPr>
            <a:xfrm>
              <a:off x="2021259" y="759404"/>
              <a:ext cx="297829" cy="297829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54E6074-C0DA-47C2-8097-FB0E63265E67}"/>
                </a:ext>
              </a:extLst>
            </p:cNvPr>
            <p:cNvSpPr/>
            <p:nvPr/>
          </p:nvSpPr>
          <p:spPr>
            <a:xfrm>
              <a:off x="2570109" y="1131299"/>
              <a:ext cx="205938" cy="205938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D2025F3-9223-4764-B0EB-F2E832D7919C}"/>
                </a:ext>
              </a:extLst>
            </p:cNvPr>
            <p:cNvSpPr/>
            <p:nvPr/>
          </p:nvSpPr>
          <p:spPr>
            <a:xfrm>
              <a:off x="720970" y="6009336"/>
              <a:ext cx="215002" cy="215002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1A2C010-F865-42E9-950D-8D4AA3F6839B}"/>
                </a:ext>
              </a:extLst>
            </p:cNvPr>
            <p:cNvSpPr/>
            <p:nvPr/>
          </p:nvSpPr>
          <p:spPr>
            <a:xfrm>
              <a:off x="11158851" y="538008"/>
              <a:ext cx="215002" cy="215002"/>
            </a:xfrm>
            <a:prstGeom prst="ellips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E1BE632-D70F-450F-AEF1-160C683E950E}"/>
                </a:ext>
              </a:extLst>
            </p:cNvPr>
            <p:cNvSpPr/>
            <p:nvPr/>
          </p:nvSpPr>
          <p:spPr>
            <a:xfrm>
              <a:off x="10606691" y="5899052"/>
              <a:ext cx="205938" cy="205938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57491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61ED17-4268-4821-A93A-D323B2C8CAB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4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xmlns="" id="{058F2EC2-90A3-44D9-A8EF-7D962B58A3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3988" y="397148"/>
            <a:ext cx="6056027" cy="506531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6EC4B82B-10A0-47AA-B52A-623E6D64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988" y="856156"/>
            <a:ext cx="6056027" cy="206396"/>
          </a:xfrm>
        </p:spPr>
        <p:txBody>
          <a:bodyPr>
            <a:normAutofit/>
          </a:bodyPr>
          <a:lstStyle>
            <a:lvl1pPr marL="0" indent="0" algn="ctr">
              <a:buNone/>
              <a:defRPr sz="750" b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Put your little description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9904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457367" y="205200"/>
            <a:ext cx="8229343" cy="858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457367" y="1203433"/>
            <a:ext cx="8229343" cy="3394478"/>
          </a:xfrm>
        </p:spPr>
        <p:txBody>
          <a:bodyPr/>
          <a:lstStyle>
            <a:lvl1pPr marL="274178" indent="-205612">
              <a:spcBef>
                <a:spcPts val="0"/>
              </a:spcBef>
              <a:spcAft>
                <a:spcPts val="904"/>
              </a:spcAft>
              <a:tabLst/>
              <a:defRPr sz="2000" kern="1200">
                <a:ln>
                  <a:noFill/>
                </a:ln>
                <a:latin typeface="Arial" pitchFamily="18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xfrm>
            <a:off x="457200" y="4684789"/>
            <a:ext cx="2133600" cy="357187"/>
          </a:xfrm>
          <a:prstGeom prst="rect">
            <a:avLst/>
          </a:prstGeom>
        </p:spPr>
        <p:txBody>
          <a:bodyPr lIns="91012" tIns="45504" rIns="91012" bIns="45504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algn="ctr">
              <a:defRPr/>
            </a:pPr>
            <a:endParaRPr lang="ru-RU">
              <a:ea typeface="Verdana"/>
              <a:cs typeface="Verdana"/>
            </a:endParaRPr>
          </a:p>
        </p:txBody>
      </p:sp>
      <p:sp>
        <p:nvSpPr>
          <p:cNvPr id="7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684789"/>
            <a:ext cx="2895600" cy="357187"/>
          </a:xfrm>
          <a:prstGeom prst="rect">
            <a:avLst/>
          </a:prstGeom>
        </p:spPr>
        <p:txBody>
          <a:bodyPr lIns="91012" tIns="45504" rIns="91012" bIns="45504"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>
              <a:ea typeface="Verdana"/>
              <a:cs typeface="Verdana"/>
            </a:endParaRPr>
          </a:p>
        </p:txBody>
      </p:sp>
      <p:sp>
        <p:nvSpPr>
          <p:cNvPr id="8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buSzTx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FFF9EE-30F3-4559-A740-7EAF774DD5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78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76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36156" y="850107"/>
            <a:ext cx="2071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4399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42854B4-8B01-48BD-B0DA-4F9A87CE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C411C83-EB59-4756-86C6-BA9A894D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8418764-90A4-4C77-86C7-67600524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725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101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15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01379"/>
            <a:ext cx="6858000" cy="113109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37235"/>
            <a:ext cx="6858000" cy="42029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723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4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273845"/>
            <a:ext cx="7543800" cy="707231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66800" y="781050"/>
            <a:ext cx="7562850" cy="4476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09111" y="1521380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09111" y="3135662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602004" y="1521380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602004" y="3135662"/>
            <a:ext cx="1463040" cy="109728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64387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273845"/>
            <a:ext cx="7543800" cy="707231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66800" y="781050"/>
            <a:ext cx="7562850" cy="4476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47247" y="2078474"/>
            <a:ext cx="1920240" cy="14401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14300">
            <a:solidFill>
              <a:schemeClr val="bg1"/>
            </a:solidFill>
          </a:ln>
        </p:spPr>
        <p:txBody>
          <a:bodyPr/>
          <a:lstStyle>
            <a:lvl1pPr>
              <a:defRPr sz="1200"/>
            </a:lvl1pPr>
          </a:lstStyle>
          <a:p>
            <a:r>
              <a:rPr lang="ru-RU"/>
              <a:t>Вставка рисунка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263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FD62-119F-4EBF-A508-416CE2E6FE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27D7-D92A-447B-B160-6E3E44953B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62700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971" y="1378403"/>
            <a:ext cx="1920240" cy="192024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id-ID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611880" y="1378403"/>
            <a:ext cx="1920240" cy="192024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595110" y="1378403"/>
            <a:ext cx="1920240" cy="1920240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751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4319" y="542925"/>
            <a:ext cx="7886700" cy="32861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535858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74846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9751" y="4756481"/>
            <a:ext cx="404040" cy="273844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34815" y="1143000"/>
            <a:ext cx="674370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863205"/>
            <a:ext cx="7886700" cy="273844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367710" y="4893401"/>
            <a:ext cx="12101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34823" y="4893401"/>
            <a:ext cx="12101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76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E91-3424-4E6E-AED4-728753CF7C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515DB-6BEA-4FEA-BC18-3DCD36DDBA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74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DEEB-71CE-4F00-B66F-538AC1AC38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133DE-BF96-4C59-9A84-E4DF2F28D8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1338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0AF7-B6EF-4B4C-8B1D-784FA1AE23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4F8B9-CBCC-4A70-8572-BA7A3B14B1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0187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10DB-2D4F-4FFD-A60B-8735D1F43E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FA1D2-8C3D-42BF-92DE-0F78FD90E2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0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B4FDA9-2100-444E-82D3-4238466C89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B368F162-FA4E-46D2-A18D-B7FAC4455F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695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7" r:id="rId1"/>
    <p:sldLayoutId id="2147486578" r:id="rId2"/>
    <p:sldLayoutId id="2147486579" r:id="rId3"/>
    <p:sldLayoutId id="2147486580" r:id="rId4"/>
    <p:sldLayoutId id="2147486581" r:id="rId5"/>
    <p:sldLayoutId id="2147486582" r:id="rId6"/>
    <p:sldLayoutId id="2147486583" r:id="rId7"/>
    <p:sldLayoutId id="2147486584" r:id="rId8"/>
    <p:sldLayoutId id="2147486585" r:id="rId9"/>
    <p:sldLayoutId id="2147486586" r:id="rId10"/>
    <p:sldLayoutId id="2147486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2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0" r:id="rId1"/>
    <p:sldLayoutId id="2147486751" r:id="rId2"/>
    <p:sldLayoutId id="2147486752" r:id="rId3"/>
    <p:sldLayoutId id="2147486753" r:id="rId4"/>
    <p:sldLayoutId id="2147486754" r:id="rId5"/>
    <p:sldLayoutId id="2147486755" r:id="rId6"/>
    <p:sldLayoutId id="2147486756" r:id="rId7"/>
    <p:sldLayoutId id="2147486757" r:id="rId8"/>
    <p:sldLayoutId id="2147486758" r:id="rId9"/>
    <p:sldLayoutId id="2147486759" r:id="rId10"/>
    <p:sldLayoutId id="2147486760" r:id="rId11"/>
    <p:sldLayoutId id="2147486761" r:id="rId12"/>
    <p:sldLayoutId id="2147486762" r:id="rId13"/>
    <p:sldLayoutId id="2147486763" r:id="rId14"/>
    <p:sldLayoutId id="2147486764" r:id="rId15"/>
    <p:sldLayoutId id="2147486765" r:id="rId16"/>
    <p:sldLayoutId id="2147486766" r:id="rId17"/>
    <p:sldLayoutId id="2147486767" r:id="rId18"/>
    <p:sldLayoutId id="2147486768" r:id="rId19"/>
    <p:sldLayoutId id="2147486769" r:id="rId20"/>
    <p:sldLayoutId id="2147486770" r:id="rId21"/>
    <p:sldLayoutId id="2147486771" r:id="rId22"/>
    <p:sldLayoutId id="2147486772" r:id="rId23"/>
    <p:sldLayoutId id="2147486773" r:id="rId24"/>
    <p:sldLayoutId id="2147486774" r:id="rId25"/>
    <p:sldLayoutId id="2147486775" r:id="rId26"/>
    <p:sldLayoutId id="2147486776" r:id="rId27"/>
    <p:sldLayoutId id="2147486777" r:id="rId28"/>
    <p:sldLayoutId id="2147486778" r:id="rId29"/>
    <p:sldLayoutId id="2147486780" r:id="rId30"/>
    <p:sldLayoutId id="2147486781" r:id="rId31"/>
    <p:sldLayoutId id="2147486783" r:id="rId32"/>
    <p:sldLayoutId id="2147486784" r:id="rId33"/>
    <p:sldLayoutId id="2147486785" r:id="rId34"/>
    <p:sldLayoutId id="2147486789" r:id="rId35"/>
    <p:sldLayoutId id="2147486793" r:id="rId36"/>
    <p:sldLayoutId id="2147486794" r:id="rId37"/>
    <p:sldLayoutId id="2147486795" r:id="rId38"/>
    <p:sldLayoutId id="2147486798" r:id="rId39"/>
    <p:sldLayoutId id="2147486800" r:id="rId40"/>
    <p:sldLayoutId id="2147486801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2" Type="http://schemas.openxmlformats.org/officeDocument/2006/relationships/image" Target="../media/image3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Relationship Id="rId1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&#1091;&#1085;&#1080;&#1074;&#1077;&#1088;&#1089;&#1080;&#1090;&#1077;&#1090;.&#1084;&#1074;&#1076;.&#1088;&#1092;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univermvd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&#1091;&#1085;&#1080;&#1074;&#1077;&#1088;&#1089;&#1080;&#1090;&#1077;&#1090;.&#1084;&#1074;&#1076;.&#1088;&#1092;/" TargetMode="Externa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8577" y="0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2751" y="771550"/>
            <a:ext cx="635611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Высшие учебные заведения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500" b="100000" l="0" r="100000">
                        <a14:foregroundMark x1="59000" y1="61375" x2="62333" y2="62250"/>
                        <a14:foregroundMark x1="89500" y1="60375" x2="92500" y2="60625"/>
                        <a14:foregroundMark x1="68667" y1="27750" x2="74917" y2="32750"/>
                        <a14:foregroundMark x1="37250" y1="12500" x2="37750" y2="26125"/>
                        <a14:foregroundMark x1="13583" y1="40625" x2="24583" y2="34250"/>
                        <a14:foregroundMark x1="55833" y1="48750" x2="62667" y2="42125"/>
                        <a14:backgroundMark x1="67083" y1="55875" x2="67083" y2="49500"/>
                        <a14:backgroundMark x1="93583" y1="99000" x2="93083" y2="98750"/>
                        <a14:backgroundMark x1="49167" y1="8250" x2="52500" y2="1537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1512942"/>
            <a:ext cx="4996563" cy="36305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80997" y="1491630"/>
            <a:ext cx="525905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внутренних дел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2823" y="2340631"/>
            <a:ext cx="39274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(МВД России)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94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0096"/>
            <a:ext cx="91391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300" b="1" dirty="0">
                <a:latin typeface="Times New Roman" panose="02020603050405020304" charset="0"/>
                <a:cs typeface="Times New Roman" panose="02020603050405020304" charset="0"/>
              </a:rPr>
              <a:t>Образовательные учреждения МВД России: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15860B-0FF0-4DA3-B1D7-FEEBA3740900}"/>
              </a:ext>
            </a:extLst>
          </p:cNvPr>
          <p:cNvSpPr txBox="1"/>
          <p:nvPr/>
        </p:nvSpPr>
        <p:spPr>
          <a:xfrm>
            <a:off x="107504" y="871646"/>
            <a:ext cx="8136966" cy="8340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Белгородский юридический институт МВД России имени И.Д. Путилина</a:t>
            </a:r>
          </a:p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телефонные линии и электронная почта для консультирования по вопросам, связанным с приёмом на обучение (телефонные звонки принимаются в рабочие дни с 9.00 до 17.30):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организации приёма на обучение, содержания правил приёма и порядка проведения вступительных испытаний: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(4722) 55 8-71-22; 8 (4722) 52-32-64; +7-910-361-90-10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поступления на обучение по прямому набору: 8 (4722) 55-71-29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технического обеспечения проведения вступительных испытаний: 8 (4722) 55-74-19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приёмной комиссии: pk.belui@mvd.ru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308024, г. Белгород, ул. Горького, 71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«горячей линии» для обращений граждан по вопросам организации и проведения единого государственного экзамена (ЕГЭ) в Белгородской области: </a:t>
            </a:r>
          </a:p>
          <a:p>
            <a:pPr algn="l"/>
            <a:endParaRPr lang="ru-RU" sz="1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(4722) 35-76-30</a:t>
            </a: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l"/>
            <a:endParaRPr lang="ru-RU" b="1" dirty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25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8" y="12447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0096"/>
            <a:ext cx="91391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300" b="1" dirty="0">
                <a:latin typeface="Times New Roman" panose="02020603050405020304" charset="0"/>
                <a:cs typeface="Times New Roman" panose="02020603050405020304" charset="0"/>
              </a:rPr>
              <a:t>Образовательные учреждения МВД России: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368835"/>
            <a:ext cx="8784976" cy="3774666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97534" y="575746"/>
            <a:ext cx="9139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Воронежский институт МВД России 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Воронеж) 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готовит: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B24C69-E584-4E5F-BDB3-79F201137F8E}"/>
              </a:ext>
            </a:extLst>
          </p:cNvPr>
          <p:cNvSpPr txBox="1"/>
          <p:nvPr/>
        </p:nvSpPr>
        <p:spPr>
          <a:xfrm>
            <a:off x="174676" y="1358180"/>
            <a:ext cx="8526920" cy="3894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i="0" dirty="0">
                <a:solidFill>
                  <a:schemeClr val="bg1"/>
                </a:solidFill>
                <a:effectLst/>
                <a:latin typeface="inherit"/>
              </a:rPr>
              <a:t>40.05.01 Правовое обеспечение национальной безопасности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herit"/>
              </a:rPr>
              <a:t>, специализация - уголовно-правовая, срок обучения - 5 лет.</a:t>
            </a:r>
          </a:p>
          <a:p>
            <a:pPr algn="just"/>
            <a:r>
              <a:rPr lang="ru-RU" sz="1600" b="1" i="0" dirty="0">
                <a:solidFill>
                  <a:schemeClr val="bg1"/>
                </a:solidFill>
                <a:effectLst/>
                <a:latin typeface="inherit"/>
              </a:rPr>
              <a:t>40.03.02 Обеспечение законности и правопорядка 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herit"/>
              </a:rPr>
              <a:t>(бакалавриат), профили: оперативно-розыскная деятельность, административная деятельность полиции, срок обучения - 4 года.</a:t>
            </a:r>
          </a:p>
          <a:p>
            <a:pPr algn="l"/>
            <a:r>
              <a:rPr lang="ru-RU" sz="1600" b="1" i="0" dirty="0">
                <a:solidFill>
                  <a:schemeClr val="bg1"/>
                </a:solidFill>
                <a:effectLst/>
                <a:latin typeface="inherit"/>
              </a:rPr>
              <a:t>11.05.02 Специальные радиотехнические системы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herit"/>
              </a:rPr>
              <a:t>, специализация - радиотехнические системы и комплексы охранного мониторинга, срок обучения - 5 лет.</a:t>
            </a:r>
          </a:p>
          <a:p>
            <a:pPr algn="just"/>
            <a:r>
              <a:rPr lang="ru-RU" sz="1600" b="1" i="0" dirty="0">
                <a:solidFill>
                  <a:schemeClr val="bg1"/>
                </a:solidFill>
                <a:effectLst/>
                <a:latin typeface="inherit"/>
              </a:rPr>
              <a:t>11.05.04 Инфокоммуникационные технологии и системы специальной связи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herit"/>
              </a:rPr>
              <a:t>, специализация - организация и эксплуатация защищенных систем связи, срок обучения - 5 лет.</a:t>
            </a:r>
          </a:p>
          <a:p>
            <a:pPr algn="just"/>
            <a:r>
              <a:rPr lang="ru-RU" sz="1600" b="1" i="0" dirty="0">
                <a:solidFill>
                  <a:schemeClr val="bg1"/>
                </a:solidFill>
                <a:effectLst/>
                <a:latin typeface="inherit"/>
              </a:rPr>
              <a:t>10.05.01 Компьютерная безопасность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herit"/>
              </a:rPr>
              <a:t>, специализация - информационно-аналитическая и техническая экспертиза компьютерных систем, срок обучения - 5 лет.</a:t>
            </a:r>
          </a:p>
          <a:p>
            <a:pPr algn="just"/>
            <a:r>
              <a:rPr lang="ru-RU" sz="1600" b="1" i="0" dirty="0">
                <a:solidFill>
                  <a:schemeClr val="bg1"/>
                </a:solidFill>
                <a:effectLst/>
                <a:latin typeface="inherit"/>
              </a:rPr>
              <a:t>10.05.02 Информационная безопасность телекоммуникационных систем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herit"/>
              </a:rPr>
              <a:t>, специализация - сети специальной связи, срок обучения - 5 лет.</a:t>
            </a:r>
          </a:p>
          <a:p>
            <a:pPr algn="just"/>
            <a:r>
              <a:rPr lang="ru-RU" sz="1600" b="1" i="0" dirty="0">
                <a:solidFill>
                  <a:schemeClr val="bg1"/>
                </a:solidFill>
                <a:effectLst/>
                <a:latin typeface="inherit"/>
              </a:rPr>
              <a:t>09.05.01 Применение и эксплуатация автоматизированных систем специального назначения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herit"/>
              </a:rPr>
              <a:t>, специализация - эксплуатация и администрирование программно-технических комплексов, срок обучения - 5 лет.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95643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656" y="0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Воронежский институт МВД России </a:t>
            </a:r>
          </a:p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8DB287-7DB0-4EA1-9259-5FCA4991F4D7}"/>
              </a:ext>
            </a:extLst>
          </p:cNvPr>
          <p:cNvSpPr txBox="1"/>
          <p:nvPr/>
        </p:nvSpPr>
        <p:spPr>
          <a:xfrm>
            <a:off x="2339752" y="868924"/>
            <a:ext cx="4635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приеме на сайте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ви.мвд.рф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D6DB16D-0FD5-40A2-961E-DE02079826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0455" t="7948" r="23501" b="4620"/>
          <a:stretch/>
        </p:blipFill>
        <p:spPr>
          <a:xfrm>
            <a:off x="70048" y="1563638"/>
            <a:ext cx="3672408" cy="3384376"/>
          </a:xfrm>
          <a:prstGeom prst="rect">
            <a:avLst/>
          </a:prstGeom>
        </p:spPr>
      </p:pic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A54483C2-F265-4A7D-AFDA-3100500DCBC3}"/>
              </a:ext>
            </a:extLst>
          </p:cNvPr>
          <p:cNvSpPr/>
          <p:nvPr/>
        </p:nvSpPr>
        <p:spPr>
          <a:xfrm>
            <a:off x="693615" y="1653137"/>
            <a:ext cx="216024" cy="370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813CF9B-B85C-40D1-9023-40DE53006D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8932" t="6873" r="24776" b="7417"/>
          <a:stretch/>
        </p:blipFill>
        <p:spPr>
          <a:xfrm>
            <a:off x="3777950" y="1563638"/>
            <a:ext cx="4064303" cy="31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67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1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0096"/>
            <a:ext cx="91391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300" b="1" dirty="0">
                <a:latin typeface="Times New Roman" panose="02020603050405020304" charset="0"/>
                <a:cs typeface="Times New Roman" panose="02020603050405020304" charset="0"/>
              </a:rPr>
              <a:t>Образовательные учреждения МВД России: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84" y="751670"/>
            <a:ext cx="9139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университет МВД России имени В.Я. </a:t>
            </a:r>
            <a:r>
              <a:rPr lang="ru-RU" sz="2000" b="1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Кикотя</a:t>
            </a: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Москва)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50181"/>
            <a:ext cx="52675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Университет существует с 2002 г. и находится под контролем МВД России. 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сегодняшний день считается одним из самых больших и лидирующих вузов страны, который занимается подготовкой сотрудников для внутренних органов. Соответствует всем необходимым требованиям образовательной системы. </a:t>
            </a: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университете имеется 34 кафедры, а это около 500 различных дисциплин. Помимо основного комплекса имеется еще несколько филиалов по России — в Московской области, Рязани и Твери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4386" b="100000" l="16417" r="88750">
                        <a14:foregroundMark x1="62500" y1="8396" x2="63750" y2="7393"/>
                        <a14:foregroundMark x1="72583" y1="35965" x2="74333" y2="43734"/>
                        <a14:foregroundMark x1="79917" y1="45614" x2="80750" y2="48872"/>
                        <a14:foregroundMark x1="80500" y1="56266" x2="80333" y2="68922"/>
                        <a14:foregroundMark x1="56667" y1="12657" x2="59000" y2="12030"/>
                        <a14:foregroundMark x1="47667" y1="72807" x2="39667" y2="63784"/>
                        <a14:foregroundMark x1="84417" y1="58897" x2="84583" y2="68922"/>
                        <a14:backgroundMark x1="20750" y1="52381" x2="29583" y2="79198"/>
                        <a14:backgroundMark x1="31500" y1="73058" x2="37750" y2="78947"/>
                        <a14:backgroundMark x1="45083" y1="80201" x2="41583" y2="88346"/>
                        <a14:backgroundMark x1="42667" y1="87594" x2="42083" y2="92481"/>
                        <a14:backgroundMark x1="57500" y1="41103" x2="57083" y2="39474"/>
                        <a14:backgroundMark x1="81833" y1="24561" x2="82083" y2="37845"/>
                        <a14:backgroundMark x1="41833" y1="93484" x2="44417" y2="87594"/>
                        <a14:backgroundMark x1="27417" y1="59524" x2="28167" y2="64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590383"/>
            <a:ext cx="5292080" cy="35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80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0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020" y="-13940"/>
            <a:ext cx="9139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университет МВД России имени В.Я. </a:t>
            </a:r>
            <a:r>
              <a:rPr lang="ru-RU" sz="2000" b="1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Кикотя</a:t>
            </a: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Москва) 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готовит специалистов по направлениям: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51132757"/>
              </p:ext>
            </p:extLst>
          </p:nvPr>
        </p:nvGraphicFramePr>
        <p:xfrm>
          <a:off x="135020" y="720096"/>
          <a:ext cx="8860543" cy="194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340217" cy="1292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945550937"/>
              </p:ext>
            </p:extLst>
          </p:nvPr>
        </p:nvGraphicFramePr>
        <p:xfrm>
          <a:off x="146410" y="2571750"/>
          <a:ext cx="8860543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3414" y="4718681"/>
            <a:ext cx="915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05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Институт(факультет) – специальность(направление подготовки) - квалификация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3255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020" y="-13940"/>
            <a:ext cx="9139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университет МВД России имени В.Я. </a:t>
            </a:r>
            <a:r>
              <a:rPr lang="ru-RU" sz="2000" b="1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Кикотя</a:t>
            </a: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Москва) 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готовит специалистов по направлениям: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26883545"/>
              </p:ext>
            </p:extLst>
          </p:nvPr>
        </p:nvGraphicFramePr>
        <p:xfrm>
          <a:off x="135020" y="995413"/>
          <a:ext cx="8860543" cy="357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340217" cy="1292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3414" y="4718681"/>
            <a:ext cx="915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05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Институт(филиал) – специальность(направление подготовки) - квалификация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71254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83" y="-33156"/>
            <a:ext cx="9119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университет МВД России имени В.Я. </a:t>
            </a:r>
            <a:r>
              <a:rPr lang="ru-RU" sz="2000" b="1" dirty="0" err="1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Кикотя</a:t>
            </a: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Москва)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8487801"/>
              </p:ext>
            </p:extLst>
          </p:nvPr>
        </p:nvGraphicFramePr>
        <p:xfrm>
          <a:off x="246758" y="1132964"/>
          <a:ext cx="8716528" cy="38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264">
                  <a:extLst>
                    <a:ext uri="{9D8B030D-6E8A-4147-A177-3AD203B41FA5}">
                      <a16:colId xmlns:a16="http://schemas.microsoft.com/office/drawing/2014/main" xmlns="" val="2601350966"/>
                    </a:ext>
                  </a:extLst>
                </a:gridCol>
                <a:gridCol w="4358264">
                  <a:extLst>
                    <a:ext uri="{9D8B030D-6E8A-4147-A177-3AD203B41FA5}">
                      <a16:colId xmlns:a16="http://schemas.microsoft.com/office/drawing/2014/main" xmlns="" val="1989770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 (минимальный балл)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44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Информационная безопасность автоматизированных систем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Математика профильного уровня (27)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222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Безопасность информационных технологий 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Математика профильного уровня (27)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250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Психология служебной деятельности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 Биология (36)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7762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Экономическая безопасность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Математика профильного уровня (27)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073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Обеспечение законности и правопорядка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 Обществознание (42)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06964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Правовое обеспечение национальной безопасности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 Обществознание (42)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645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Судебная экспертиза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 Обществознание (42)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5822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Педагогика и психология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девиантного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 поведения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Русский язык (36) Обществознание (42)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419344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41" y="674730"/>
            <a:ext cx="9139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Минимальное количество баллов ЕГЭ требовалось для поступления в 2022 г.: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457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1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639470"/>
            <a:ext cx="86353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Кандидатам иметь при себе паспорт, свидетельство о рождении, приписное удостоверение из военкомата (для юношей), характеристика со  школы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(с подписью классного руководителя, директора и печатью школы).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096"/>
            <a:ext cx="91391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5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оформления обращаться: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22414" y="2251654"/>
            <a:ext cx="471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Тула проспект Ленина, д. 53,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(УМВД России по г. Туле)</a:t>
            </a: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№ 109,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тел. (4872)32-27-35,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(4872)32-27-36,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(4872)32-27-83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сайт:71.мвд.рф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9780" y="1698723"/>
            <a:ext cx="4581128" cy="343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156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49" y="0"/>
            <a:ext cx="9165990" cy="5143500"/>
          </a:xfrm>
          <a:prstGeom prst="rect">
            <a:avLst/>
          </a:prstGeom>
          <a:effectLst>
            <a:softEdge rad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39164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71800" y="845230"/>
            <a:ext cx="9144000" cy="44181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sz="4400" b="1" dirty="0">
                <a:ln>
                  <a:solidFill>
                    <a:srgbClr val="3F659C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4400" b="1" dirty="0">
                <a:ln>
                  <a:solidFill>
                    <a:srgbClr val="3F659C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670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901998"/>
            <a:ext cx="9139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УМВД России по  Тульской области осуществляет отбор абитуриентов из числа гражданской молодежи для поступления на очное обучение в государственные образовательные организации высшего образования системы МВД России.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096"/>
            <a:ext cx="91391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5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Абитуриенту – 2023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44222" y="2288013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charset="0"/>
                <a:cs typeface="Times New Roman" panose="02020603050405020304" charset="0"/>
              </a:rPr>
              <a:t>Принимаются граждане РФ </a:t>
            </a:r>
            <a:r>
              <a:rPr lang="ru-RU" sz="1600" u="sng" dirty="0">
                <a:latin typeface="Times New Roman" panose="02020603050405020304" charset="0"/>
                <a:cs typeface="Times New Roman" panose="02020603050405020304" charset="0"/>
              </a:rPr>
              <a:t>в возрасте до 25 лет,</a:t>
            </a:r>
            <a:r>
              <a:rPr lang="ru-RU" sz="1600" dirty="0">
                <a:latin typeface="Times New Roman" panose="02020603050405020304" charset="0"/>
                <a:cs typeface="Times New Roman" panose="02020603050405020304" charset="0"/>
              </a:rPr>
              <a:t> имеющие среднее (полное) образование, способные по своим личным и деловым качествам, физической подготовке и состоянию здоровья  выполнять служебные обязанности сотрудника органов внутренних дел. Курсанты обеспечиваются льготами, распространяющимися на сотрудников органов внутренних дел.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019605"/>
            <a:ext cx="4400026" cy="302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858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1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474" y="843558"/>
            <a:ext cx="84249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>
              <a:buNone/>
            </a:pPr>
            <a:r>
              <a:rPr lang="ru-RU" altLang="en-US" sz="15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19 июля 2011 г. № 247 ФЗ «О социальных гарантиях сотрудникам органов внутренних дел Российской Федерации и внесении изменений в некоторые законодательные акты Российской Федерации» </a:t>
            </a: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</a:rPr>
              <a:t>разработан в связи с вступлением в силу Федерального закона от 7 февраля 2011г. № 3-ФЗ «О полиции» и направлен на регулирование денежного довольствия, пенсионного обеспечения сотрудников органов внутренних дел, обеспечение жилыми помещениями, медицинским обслуживанием, а также предоставление иных социальных гарантий сотрудникам органов внутренних дел Российской Федерации.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94713"/>
            <a:ext cx="9139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altLang="en-US" sz="23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 наличии и условиях предоставления </a:t>
            </a:r>
          </a:p>
          <a:p>
            <a:pPr indent="457200"/>
            <a:r>
              <a:rPr lang="ru-RU" altLang="en-US" sz="23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обучающимся мер социальной поддержки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1710" y="2635864"/>
            <a:ext cx="4738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>
              <a:buNone/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</a:rPr>
              <a:t>С момента зачисления в образовательные учреждения системы МВД России</a:t>
            </a:r>
            <a:r>
              <a:rPr lang="en-US" altLang="ru-RU" sz="15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</a:rPr>
              <a:t>курсантам  время обучения в университете засчитывается в стаж их службы (выслугу лет) в органах внутренних дел. Курсанты получают не стипендию, не заработную плату, а денежное довольствие, ему </a:t>
            </a: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предоставляется комплект форменного обмундирования согласно установленным нормам.</a:t>
            </a:r>
            <a:endParaRPr lang="ru-RU" sz="1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25517" y1="43004" x2="61839" y2="31451"/>
                        <a14:foregroundMark x1="38851" y1="36970" x2="44598" y2="32606"/>
                        <a14:foregroundMark x1="49425" y1="86778" x2="63448" y2="83184"/>
                        <a14:foregroundMark x1="56782" y1="93325" x2="63563" y2="81130"/>
                        <a14:foregroundMark x1="66207" y1="84082" x2="60115" y2="90244"/>
                        <a14:foregroundMark x1="75517" y1="52503" x2="88391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6" y="2594626"/>
            <a:ext cx="3485464" cy="2548873"/>
          </a:xfrm>
          <a:prstGeom prst="rect">
            <a:avLst/>
          </a:prstGeom>
          <a:scene3d>
            <a:camera prst="orthographicFront">
              <a:rot lat="0" lon="299984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56733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1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620" y="821066"/>
            <a:ext cx="88974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>
              <a:buNone/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Согласно приказу МВД России от </a:t>
            </a:r>
            <a:r>
              <a:rPr lang="ru-RU" altLang="en-US" sz="15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23 июня 2020г. № 444 «О некоторых вопросах продовольственного обеспечения отдельных категорий сотрудников и иных категорий лиц в органах внутренних дел Российской Федерации в мирное время» </a:t>
            </a:r>
            <a:r>
              <a:rPr lang="ru-RU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курсанты и образовательных 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413" y="-99208"/>
            <a:ext cx="91391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altLang="en-US" sz="23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Продовольственное обеспечение </a:t>
            </a:r>
          </a:p>
          <a:p>
            <a:pPr indent="457200"/>
            <a:r>
              <a:rPr lang="ru-RU" altLang="en-US" sz="23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и медицинское обслуживание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620" y="1569681"/>
            <a:ext cx="51494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just">
              <a:buNone/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учреждений системы Министерства внутренних дел Российской Федерации, с момента зачисления в образовательное учреждение до момента присвоения им специальных званий начальствующего состава (5 курс), 3 раза в сутки обеспечиваются питанием за счет федерального бюджета.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>
              <a:spcBef>
                <a:spcPts val="0"/>
              </a:spcBef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Для курсантов первых-четвертых курсов в университете организовано трехразовое бесплатное питание.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 fontAlgn="auto">
              <a:spcBef>
                <a:spcPts val="0"/>
              </a:spcBef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Курсанты, как и все сотрудники органов внутренних дел Российской Федерации, также имеют право на бесплатное медицинское обеспечение в медицинских организациях системы МВД России. Медицинская помощь  оказывается в иных организациях государственной или муниципальной системы здравоохранения.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7788" y1="5444" x2="51032" y2="4637"/>
                        <a14:backgroundMark x1="50147" y1="9879" x2="49558" y2="10685"/>
                        <a14:backgroundMark x1="55457" y1="6048" x2="54867" y2="6452"/>
                        <a14:backgroundMark x1="42773" y1="5444" x2="46018" y2="7056"/>
                        <a14:backgroundMark x1="21534" y1="67944" x2="22419" y2="70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310" y="1519506"/>
            <a:ext cx="2736366" cy="35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35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1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695998"/>
            <a:ext cx="87885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spcBef>
                <a:spcPts val="0"/>
              </a:spcBef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Согласно </a:t>
            </a:r>
            <a:r>
              <a:rPr lang="ru-RU" altLang="en-US" sz="15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статье 43 Федерального закона Российской Федерации от 7 февраля 2011 г. № 3-ФЗ «О полиции» </a:t>
            </a: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жизнь и здоровье сотрудника полиции подлежит обязательному государственному страхованию за счет бюджетных ассигнований федерального бюджета на соответствующий год..</a:t>
            </a:r>
          </a:p>
          <a:p>
            <a:pPr indent="457200" algn="just" fontAlgn="auto">
              <a:spcBef>
                <a:spcPts val="0"/>
              </a:spcBef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Страховыми случаями, с наступлением которых возникает право на получение страховой суммы, являются: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 fontAlgn="auto">
              <a:spcBef>
                <a:spcPts val="0"/>
              </a:spcBef>
              <a:buNone/>
            </a:pP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096"/>
            <a:ext cx="9139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altLang="en-US" sz="23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Обязательное государственное страхование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6703" y="1865930"/>
            <a:ext cx="474437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 fontAlgn="auto">
              <a:spcBef>
                <a:spcPts val="0"/>
              </a:spcBef>
              <a:buNone/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а)гибель (смерть) застрахованного лица в период прохождения службы либо до истечения одного года после увольнения со службы вследствие ранения, травмы, контузии или заболевания, полученных в период прохождения службы;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 fontAlgn="auto">
              <a:spcBef>
                <a:spcPts val="0"/>
              </a:spcBef>
              <a:buNone/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б)установления застрахованному лицу инвалидности в период прохождения службы, либо до истечения одного года после увольнения со службы вследствие увечья или заболевания, полученных в период прохождения службы;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 fontAlgn="auto">
              <a:spcBef>
                <a:spcPts val="0"/>
              </a:spcBef>
              <a:buNone/>
            </a:pPr>
            <a:r>
              <a:rPr lang="ru-RU" altLang="en-US" sz="15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в)получение застрахованным лицом в период прохождения службы тяжелого или легкого увечья (ранения, травмы, контузии).</a:t>
            </a:r>
            <a:endParaRPr lang="ru-RU" altLang="en-US" sz="1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8" y="2015162"/>
            <a:ext cx="4217728" cy="279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54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1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0096"/>
            <a:ext cx="91391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300" b="1" dirty="0">
                <a:latin typeface="Times New Roman" panose="02020603050405020304" charset="0"/>
                <a:cs typeface="Times New Roman" panose="02020603050405020304" charset="0"/>
              </a:rPr>
              <a:t>Образовательные учреждения МВД России: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5509"/>
            <a:ext cx="91391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strike="noStrike" cap="all" dirty="0">
                <a:effectLst/>
                <a:latin typeface="PT Sans" panose="020B0503020203020204" pitchFamily="34" charset="-52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САНКТ-ПЕТЕРБУРГСКИЙ УНИВЕРСИТЕТ МИНИСТЕРСТВА ВНУТРЕННИХ ДЕЛ РОССИЙСКОЙ ФЕДЕРАЦИИ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4000" dirty="0">
                <a:latin typeface="Times New Roman" panose="02020603050405020304" charset="0"/>
                <a:cs typeface="Times New Roman" panose="02020603050405020304" charset="0"/>
              </a:rPr>
              <a:t>В 2023 году Университет осуществляет прием граждан на основе</a:t>
            </a:r>
          </a:p>
          <a:p>
            <a:endParaRPr lang="ru-RU" sz="4000" dirty="0">
              <a:solidFill>
                <a:schemeClr val="accent5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4400" dirty="0">
                <a:latin typeface="Times New Roman" panose="02020603050405020304" charset="0"/>
                <a:cs typeface="Times New Roman" panose="02020603050405020304" charset="0"/>
              </a:rPr>
              <a:t>целевого приема за счет средств федерального бюджета</a:t>
            </a:r>
          </a:p>
          <a:p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06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1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89348"/>
            <a:ext cx="91477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cap="all" dirty="0">
                <a:latin typeface="PT Sans" panose="020B0503020203020204" pitchFamily="34" charset="-52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САНКТ-ПЕТЕРБУРГСКИЙ УНИВЕРСИТЕТ МИНИСТЕРСТВА ВНУТРЕННИХ ДЕЛ</a:t>
            </a:r>
          </a:p>
          <a:p>
            <a:r>
              <a:rPr lang="ru-RU" sz="1400" b="1" u="sng" cap="all" dirty="0">
                <a:latin typeface="PT Sans" panose="020B0503020203020204" pitchFamily="34" charset="-52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РОССИЙСКОЙ ФЕДЕРАЦИИ</a:t>
            </a:r>
            <a:r>
              <a:rPr lang="ru-RU" sz="1400" u="sng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endParaRPr lang="ru-RU" sz="1400" b="1" cap="all" dirty="0">
              <a:latin typeface="PT Sans" panose="020B0503020203020204" pitchFamily="34" charset="-52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AF45AF9-795E-4144-86CC-A8D3F687BDC0}"/>
              </a:ext>
            </a:extLst>
          </p:cNvPr>
          <p:cNvSpPr txBox="1"/>
          <p:nvPr/>
        </p:nvSpPr>
        <p:spPr>
          <a:xfrm>
            <a:off x="727251" y="1316214"/>
            <a:ext cx="770485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в Санкт-Петербургский университет МВД России ежегодно утверждаются и размещаются на официальном сайте Университета</a:t>
            </a:r>
            <a:endParaRPr lang="en-US" sz="2400" b="0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r>
              <a:rPr lang="ru-RU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www.univermvd.ru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2400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определяют условия приема, порядок проведения вступительных испытаний и зачисления в Университет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1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47740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77" y="0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939902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Официальный сайт: </a:t>
            </a:r>
            <a:r>
              <a:rPr lang="ru-RU" sz="3200" b="1" dirty="0" err="1">
                <a:latin typeface="Times New Roman" panose="02020603050405020304" charset="0"/>
                <a:cs typeface="Times New Roman" panose="02020603050405020304" charset="0"/>
              </a:rPr>
              <a:t>орюи.мвд.рф</a:t>
            </a:r>
            <a:endParaRPr 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096"/>
            <a:ext cx="91391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300" b="1" dirty="0">
                <a:latin typeface="Times New Roman" panose="02020603050405020304" charset="0"/>
                <a:cs typeface="Times New Roman" panose="02020603050405020304" charset="0"/>
              </a:rPr>
              <a:t>Образовательные учреждения МВД России: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5509"/>
            <a:ext cx="9139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Орловский юридический институт МВД России  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Орёл) 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готовит: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E28899-A3EF-472B-9B2F-D28D98F44797}"/>
              </a:ext>
            </a:extLst>
          </p:cNvPr>
          <p:cNvSpPr txBox="1"/>
          <p:nvPr/>
        </p:nvSpPr>
        <p:spPr>
          <a:xfrm>
            <a:off x="395536" y="1653168"/>
            <a:ext cx="82313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0" dirty="0">
                <a:effectLst/>
                <a:latin typeface="PT Sans" panose="020B0503020203020204" pitchFamily="34" charset="-52"/>
              </a:rPr>
              <a:t>40.05.01</a:t>
            </a:r>
            <a:r>
              <a:rPr lang="ru-RU" sz="1400" b="0" i="0" dirty="0">
                <a:effectLst/>
                <a:latin typeface="PT Sans" panose="020B0503020203020204" pitchFamily="34" charset="-52"/>
              </a:rPr>
              <a:t> Правовое обеспечение национальной безопасности (высшее образование – специалитет, квалификация – юрист, специализация – уголовно-правовая, узкая специализация </a:t>
            </a:r>
            <a:endParaRPr lang="ru-RU" sz="1400" dirty="0">
              <a:latin typeface="PT Sans" panose="020B0503020203020204" pitchFamily="34" charset="-52"/>
            </a:endParaRPr>
          </a:p>
          <a:p>
            <a:pPr algn="just"/>
            <a:r>
              <a:rPr lang="ru-RU" sz="1400" b="0" i="0" dirty="0">
                <a:effectLst/>
                <a:latin typeface="PT Sans" panose="020B0503020203020204" pitchFamily="34" charset="-52"/>
              </a:rPr>
              <a:t>предварительное следствие в органах внутренних дел), срок обучения 5 лет;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0" dirty="0">
                <a:effectLst/>
                <a:latin typeface="PT Sans" panose="020B0503020203020204" pitchFamily="34" charset="-52"/>
              </a:rPr>
              <a:t>40.03.02</a:t>
            </a:r>
            <a:r>
              <a:rPr lang="ru-RU" sz="1400" b="0" i="0" dirty="0">
                <a:effectLst/>
                <a:latin typeface="PT Sans" panose="020B0503020203020204" pitchFamily="34" charset="-52"/>
              </a:rPr>
              <a:t> Обеспечение законности и правопорядка (высшее образование – бакалавриат, квалификация – бакалавр, профиль образовательной программы – административная деятельность полиции (деятельность сотрудника подразделения по обеспечению безопасности дорожного движения), срок обучения - 4 года;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0" dirty="0">
                <a:effectLst/>
                <a:latin typeface="PT Sans" panose="020B0503020203020204" pitchFamily="34" charset="-52"/>
              </a:rPr>
              <a:t>40.03.02</a:t>
            </a:r>
            <a:r>
              <a:rPr lang="ru-RU" sz="1400" b="0" i="0" dirty="0">
                <a:effectLst/>
                <a:latin typeface="PT Sans" panose="020B0503020203020204" pitchFamily="34" charset="-52"/>
              </a:rPr>
              <a:t> Обеспечение законности и правопорядка (высшее образование – бакалавриат, квалификация – бакалавр, профиль образовательной программы – оперативно – розыскная деятельность), срок обучения - 4 года.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64117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8"/>
          <p:cNvSpPr>
            <a:spLocks noChangeArrowheads="1"/>
          </p:cNvSpPr>
          <p:nvPr/>
        </p:nvSpPr>
        <p:spPr bwMode="auto">
          <a:xfrm>
            <a:off x="8676518" y="150183"/>
            <a:ext cx="363537" cy="34120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900204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449263"/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8577" y="0"/>
            <a:ext cx="9152577" cy="641574"/>
          </a:xfrm>
          <a:prstGeom prst="rect">
            <a:avLst/>
          </a:prstGeom>
          <a:solidFill>
            <a:srgbClr val="015D98">
              <a:alpha val="2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749" l="0" r="98596">
                        <a14:foregroundMark x1="24719" y1="5466" x2="24719" y2="5466"/>
                        <a14:foregroundMark x1="1966" y1="16399" x2="1966" y2="1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8" y="613644"/>
            <a:ext cx="1481328" cy="129235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4836" y="641574"/>
            <a:ext cx="9144000" cy="13780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algn="r">
              <a:lnSpc>
                <a:spcPct val="110000"/>
              </a:lnSpc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48933" y1="49540" x2="50867" y2="4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413" y="-13940"/>
            <a:ext cx="1481328" cy="85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939902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096"/>
            <a:ext cx="91391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300" b="1" dirty="0">
                <a:latin typeface="Times New Roman" panose="02020603050405020304" charset="0"/>
                <a:cs typeface="Times New Roman" panose="02020603050405020304" charset="0"/>
              </a:rPr>
              <a:t>Образовательные учреждения МВД России:</a:t>
            </a:r>
            <a:endParaRPr lang="ru-RU" sz="23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856" y="1365549"/>
            <a:ext cx="3816424" cy="185037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специалистов для подразделений экономической безопасности и противодействия коррупции </a:t>
            </a: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по специальности «Правоохранительная деятельность»</a:t>
            </a: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 (высшее об­разование), </a:t>
            </a: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sz="1700" dirty="0">
                <a:latin typeface="Times New Roman" panose="02020603050405020304" charset="0"/>
                <a:cs typeface="Times New Roman" panose="02020603050405020304" charset="0"/>
              </a:rPr>
              <a:t>срок обучения - 5 лет </a:t>
            </a:r>
            <a:endParaRPr lang="ru-RU" sz="1700" kern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8FE6FC6-AB13-4B7A-B230-BCAE32CA2389}"/>
              </a:ext>
            </a:extLst>
          </p:cNvPr>
          <p:cNvSpPr txBox="1"/>
          <p:nvPr/>
        </p:nvSpPr>
        <p:spPr>
          <a:xfrm>
            <a:off x="844972" y="726776"/>
            <a:ext cx="7759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Белгородский юридический институт МВД России имени И.Д. Путилина</a:t>
            </a: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F07EEB4-8572-4114-BF6C-02190CBE2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3639654"/>
              </p:ext>
            </p:extLst>
          </p:nvPr>
        </p:nvGraphicFramePr>
        <p:xfrm>
          <a:off x="4283968" y="1462345"/>
          <a:ext cx="4432598" cy="3433069"/>
        </p:xfrm>
        <a:graphic>
          <a:graphicData uri="http://schemas.openxmlformats.org/drawingml/2006/table">
            <a:tbl>
              <a:tblPr/>
              <a:tblGrid>
                <a:gridCol w="1961908">
                  <a:extLst>
                    <a:ext uri="{9D8B030D-6E8A-4147-A177-3AD203B41FA5}">
                      <a16:colId xmlns:a16="http://schemas.microsoft.com/office/drawing/2014/main" xmlns="" val="3710518464"/>
                    </a:ext>
                  </a:extLst>
                </a:gridCol>
                <a:gridCol w="903911">
                  <a:extLst>
                    <a:ext uri="{9D8B030D-6E8A-4147-A177-3AD203B41FA5}">
                      <a16:colId xmlns:a16="http://schemas.microsoft.com/office/drawing/2014/main" xmlns="" val="242954438"/>
                    </a:ext>
                  </a:extLst>
                </a:gridCol>
                <a:gridCol w="662868">
                  <a:extLst>
                    <a:ext uri="{9D8B030D-6E8A-4147-A177-3AD203B41FA5}">
                      <a16:colId xmlns:a16="http://schemas.microsoft.com/office/drawing/2014/main" xmlns="" val="4090972550"/>
                    </a:ext>
                  </a:extLst>
                </a:gridCol>
                <a:gridCol w="903911">
                  <a:extLst>
                    <a:ext uri="{9D8B030D-6E8A-4147-A177-3AD203B41FA5}">
                      <a16:colId xmlns:a16="http://schemas.microsoft.com/office/drawing/2014/main" xmlns="" val="2252024434"/>
                    </a:ext>
                  </a:extLst>
                </a:gridCol>
              </a:tblGrid>
              <a:tr h="564921"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Специальность (специализация, профиль)/ Направление подготовки (направленность, профиль)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Квалификация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Уровень профессионального образования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Срок обучения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1713903"/>
                  </a:ext>
                </a:extLst>
              </a:tr>
              <a:tr h="177137"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effectLst/>
                          <a:latin typeface="inherit"/>
                        </a:rPr>
                        <a:t>Очная форма обучения</a:t>
                      </a:r>
                      <a:endParaRPr lang="ru-RU" sz="800">
                        <a:effectLst/>
                        <a:latin typeface="inherit"/>
                      </a:endParaRPr>
                    </a:p>
                  </a:txBody>
                  <a:tcPr marL="29211" marR="29211" marT="23369" marB="23369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>
                        <a:effectLst/>
                        <a:latin typeface="inherit"/>
                      </a:endParaRPr>
                    </a:p>
                  </a:txBody>
                  <a:tcPr marL="29211" marR="29211" marT="23369" marB="23369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718171"/>
                  </a:ext>
                </a:extLst>
              </a:tr>
              <a:tr h="1081967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40.05.01 Правовое обеспечение национальной безопасности</a:t>
                      </a:r>
                    </a:p>
                    <a:p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(специализация Уголовно-правовая, профиль образовательной программы – Дознание в органах внутренних дел)</a:t>
                      </a:r>
                    </a:p>
                  </a:txBody>
                  <a:tcPr marL="29211" marR="29211" marT="23369" marB="23369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юрист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высшее образование – специалитет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5 лет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9078349"/>
                  </a:ext>
                </a:extLst>
              </a:tr>
              <a:tr h="823444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inherit"/>
                        </a:rPr>
                        <a:t>40.03.02 Обеспечение законности и правопорядка (профиль образовательной программы – Административная деятельность полиции)</a:t>
                      </a:r>
                    </a:p>
                  </a:txBody>
                  <a:tcPr marL="29211" marR="29211" marT="23369" marB="23369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inherit"/>
                        </a:rPr>
                        <a:t>бакалавр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inherit"/>
                        </a:rPr>
                        <a:t>высшее образование – бакалавриат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>
                          <a:effectLst/>
                          <a:latin typeface="inherit"/>
                        </a:rPr>
                        <a:t>4 года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3126183"/>
                  </a:ext>
                </a:extLst>
              </a:tr>
              <a:tr h="694183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40.03.02 Обеспечение законности и правопорядка (профиль образовательной программы – Оперативно-розыскная деятельность)</a:t>
                      </a:r>
                    </a:p>
                  </a:txBody>
                  <a:tcPr marL="29211" marR="29211" marT="23369" marB="23369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бакалавр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высшее образование – бакалавриат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4 года</a:t>
                      </a:r>
                    </a:p>
                  </a:txBody>
                  <a:tcPr marL="29211" marR="29211" marT="23369" marB="23369" anchor="ctr">
                    <a:lnL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E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235751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BA79671-72F2-4234-B578-1EF944A8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1277679"/>
            <a:ext cx="41678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7 апреля Белгородский юридический институт МВД России имени И.Д. ...">
            <a:extLst>
              <a:ext uri="{FF2B5EF4-FFF2-40B4-BE49-F238E27FC236}">
                <a16:creationId xmlns:a16="http://schemas.microsoft.com/office/drawing/2014/main" xmlns="" id="{A7E581E5-5608-426F-A816-C51BE3E6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36" y="1462344"/>
            <a:ext cx="4242290" cy="33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882248"/>
      </p:ext>
    </p:extLst>
  </p:cSld>
  <p:clrMapOvr>
    <a:masterClrMapping/>
  </p:clrMapOvr>
</p:sld>
</file>

<file path=ppt/theme/theme1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АР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КАРТА" id="{F5F21BBF-A72F-4867-8972-43F58C509426}" vid="{3EF5E9B2-040A-40C4-AAA4-15E5DB5B9AD3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244495</TotalTime>
  <Words>1307</Words>
  <Application>Microsoft Office PowerPoint</Application>
  <PresentationFormat>Экран (16:9)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8_Тема Office</vt:lpstr>
      <vt:lpstr>КАРТА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УПД</dc:creator>
  <cp:lastModifiedBy>Sp</cp:lastModifiedBy>
  <cp:revision>12400</cp:revision>
  <cp:lastPrinted>2022-08-16T12:40:04Z</cp:lastPrinted>
  <dcterms:modified xsi:type="dcterms:W3CDTF">2022-10-21T12:49:05Z</dcterms:modified>
</cp:coreProperties>
</file>