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A4381-2E98-462E-BADF-3FD4BD8AB3F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409C-6913-443A-90AB-D7A4BDAE7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65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409C-6913-443A-90AB-D7A4BDAE740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1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409C-6913-443A-90AB-D7A4BDAE74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86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4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5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6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9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06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5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7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1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5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0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00A1-F308-4357-AFE0-B676A2AF2EB3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4C192-D56B-476D-BDA2-50DE8EEBF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733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" y="0"/>
            <a:ext cx="11986260" cy="64007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280" y="1737360"/>
            <a:ext cx="7635240" cy="4320540"/>
          </a:xfrm>
        </p:spPr>
        <p:txBody>
          <a:bodyPr numCol="1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 МБОУ ЦО №17 идет набор на курсы: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«Предшкола нового поколения»  </a:t>
            </a:r>
            <a:r>
              <a:rPr lang="ru-RU" b="1" smtClean="0">
                <a:solidFill>
                  <a:schemeClr val="bg1"/>
                </a:solidFill>
              </a:rPr>
              <a:t/>
            </a:r>
            <a:br>
              <a:rPr lang="ru-RU" b="1" smtClean="0">
                <a:solidFill>
                  <a:schemeClr val="bg1"/>
                </a:solidFill>
              </a:rPr>
            </a:br>
            <a:r>
              <a:rPr lang="ru-RU" b="1" smtClean="0">
                <a:solidFill>
                  <a:schemeClr val="bg1"/>
                </a:solidFill>
              </a:rPr>
              <a:t>                                        </a:t>
            </a:r>
            <a:r>
              <a:rPr lang="ru-RU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45-54-44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989" y="1588167"/>
            <a:ext cx="7748337" cy="3874170"/>
          </a:xfrm>
        </p:spPr>
        <p:txBody>
          <a:bodyPr numCol="2"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9748" y="-24062"/>
            <a:ext cx="16675769" cy="8566483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2213811" y="-1347537"/>
            <a:ext cx="9865895" cy="1347539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На наших занятиях МЫ будем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531395" y="-336884"/>
            <a:ext cx="8760995" cy="4211055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86000" y="336888"/>
            <a:ext cx="7626016" cy="1251279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На наших занятиях МЫ будем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44767"/>
              </p:ext>
            </p:extLst>
          </p:nvPr>
        </p:nvGraphicFramePr>
        <p:xfrm>
          <a:off x="1900989" y="1588167"/>
          <a:ext cx="3826042" cy="4651409"/>
        </p:xfrm>
        <a:graphic>
          <a:graphicData uri="http://schemas.openxmlformats.org/drawingml/2006/table">
            <a:tbl>
              <a:tblPr/>
              <a:tblGrid>
                <a:gridCol w="3826042"/>
              </a:tblGrid>
              <a:tr h="465140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Изучать: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-звуки, </a:t>
                      </a:r>
                    </a:p>
                    <a:p>
                      <a:pPr algn="ctr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-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мир</a:t>
                      </a:r>
                    </a:p>
                    <a:p>
                      <a:pPr algn="ctr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-форму и цвет предметов, </a:t>
                      </a:r>
                    </a:p>
                    <a:p>
                      <a:pPr algn="ctr"/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-геометрию для младших школьников</a:t>
                      </a:r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65243"/>
              </p:ext>
            </p:extLst>
          </p:nvPr>
        </p:nvGraphicFramePr>
        <p:xfrm>
          <a:off x="5727032" y="1588167"/>
          <a:ext cx="4184983" cy="4581630"/>
        </p:xfrm>
        <a:graphic>
          <a:graphicData uri="http://schemas.openxmlformats.org/drawingml/2006/table">
            <a:tbl>
              <a:tblPr/>
              <a:tblGrid>
                <a:gridCol w="4184983"/>
              </a:tblGrid>
              <a:tr h="4581630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Учиться:</a:t>
                      </a:r>
                    </a:p>
                    <a:p>
                      <a:pPr algn="ctr"/>
                      <a:r>
                        <a:rPr lang="ru-RU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-читать,</a:t>
                      </a:r>
                      <a:r>
                        <a:rPr lang="ru-RU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-считать, </a:t>
                      </a:r>
                    </a:p>
                    <a:p>
                      <a:pPr algn="ctr"/>
                      <a:r>
                        <a:rPr lang="ru-RU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-писать печатными буквами, -определять, где лево, где право, где верх и где низ, </a:t>
                      </a:r>
                    </a:p>
                    <a:p>
                      <a:pPr algn="ctr"/>
                      <a:r>
                        <a:rPr lang="ru-RU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-решать задачи на смекалку,</a:t>
                      </a:r>
                    </a:p>
                    <a:p>
                      <a:pPr algn="ctr"/>
                      <a:r>
                        <a:rPr lang="ru-RU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-говорить и выражать свои мысли предложениями,</a:t>
                      </a:r>
                    </a:p>
                    <a:p>
                      <a:pPr algn="ctr"/>
                      <a:r>
                        <a:rPr lang="ru-RU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-слушать учителя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70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430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90</Words>
  <Application>Microsoft Office PowerPoint</Application>
  <PresentationFormat>Широкоэкранный</PresentationFormat>
  <Paragraphs>17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В МБОУ ЦО №17 идет набор на курсы:  «Предшкола нового поколения»                                           тел: 45-54-44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2023-09-26T09:23:45Z</dcterms:created>
  <dcterms:modified xsi:type="dcterms:W3CDTF">2023-09-26T10:33:44Z</dcterms:modified>
</cp:coreProperties>
</file>